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3" r:id="rId4"/>
    <p:sldId id="257" r:id="rId5"/>
    <p:sldId id="258" r:id="rId6"/>
    <p:sldId id="261" r:id="rId7"/>
    <p:sldId id="262" r:id="rId8"/>
  </p:sldIdLst>
  <p:sldSz cx="6858000" cy="12192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9C60"/>
    <a:srgbClr val="E48E41"/>
    <a:srgbClr val="1F4C75"/>
    <a:srgbClr val="307FC9"/>
    <a:srgbClr val="D9D9D9"/>
    <a:srgbClr val="787878"/>
    <a:srgbClr val="999999"/>
    <a:srgbClr val="000000"/>
    <a:srgbClr val="EDAD18"/>
    <a:srgbClr val="FFBC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F6ED88-2BD4-8EBF-1595-7DFB557AEDE9}" v="97" dt="2025-11-12T00:03:15.9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salind Barrett" userId="S::x25115642@student.ncirl.ie::450f99f8-ad88-45a3-a0e4-88b2c311994b" providerId="AD" clId="Web-{730243E4-F4BA-2084-8A1A-3B9E943705EA}"/>
    <pc:docChg chg="modSld">
      <pc:chgData name="Rosalind Barrett" userId="S::x25115642@student.ncirl.ie::450f99f8-ad88-45a3-a0e4-88b2c311994b" providerId="AD" clId="Web-{730243E4-F4BA-2084-8A1A-3B9E943705EA}" dt="2025-10-30T08:53:29.272" v="0" actId="20577"/>
      <pc:docMkLst>
        <pc:docMk/>
      </pc:docMkLst>
      <pc:sldChg chg="modSp">
        <pc:chgData name="Rosalind Barrett" userId="S::x25115642@student.ncirl.ie::450f99f8-ad88-45a3-a0e4-88b2c311994b" providerId="AD" clId="Web-{730243E4-F4BA-2084-8A1A-3B9E943705EA}" dt="2025-10-30T08:53:29.272" v="0" actId="20577"/>
        <pc:sldMkLst>
          <pc:docMk/>
          <pc:sldMk cId="4001045470" sldId="258"/>
        </pc:sldMkLst>
        <pc:spChg chg="mod">
          <ac:chgData name="Rosalind Barrett" userId="S::x25115642@student.ncirl.ie::450f99f8-ad88-45a3-a0e4-88b2c311994b" providerId="AD" clId="Web-{730243E4-F4BA-2084-8A1A-3B9E943705EA}" dt="2025-10-30T08:53:29.272" v="0" actId="20577"/>
          <ac:spMkLst>
            <pc:docMk/>
            <pc:sldMk cId="4001045470" sldId="258"/>
            <ac:spMk id="2" creationId="{D7526B5B-29FD-A96E-A30F-A30B2C97F1EE}"/>
          </ac:spMkLst>
        </pc:spChg>
      </pc:sldChg>
    </pc:docChg>
  </pc:docChgLst>
  <pc:docChgLst>
    <pc:chgData name="Rosalind Barrett" userId="S::x25115642@student.ncirl.ie::450f99f8-ad88-45a3-a0e4-88b2c311994b" providerId="AD" clId="Web-{53AB5144-80BC-5146-9690-1B27F9C2B196}"/>
    <pc:docChg chg="modSld">
      <pc:chgData name="Rosalind Barrett" userId="S::x25115642@student.ncirl.ie::450f99f8-ad88-45a3-a0e4-88b2c311994b" providerId="AD" clId="Web-{53AB5144-80BC-5146-9690-1B27F9C2B196}" dt="2025-11-06T21:02:28.310" v="0"/>
      <pc:docMkLst>
        <pc:docMk/>
      </pc:docMkLst>
      <pc:sldChg chg="delSp">
        <pc:chgData name="Rosalind Barrett" userId="S::x25115642@student.ncirl.ie::450f99f8-ad88-45a3-a0e4-88b2c311994b" providerId="AD" clId="Web-{53AB5144-80BC-5146-9690-1B27F9C2B196}" dt="2025-11-06T21:02:28.310" v="0"/>
        <pc:sldMkLst>
          <pc:docMk/>
          <pc:sldMk cId="109857222" sldId="256"/>
        </pc:sldMkLst>
      </pc:sldChg>
    </pc:docChg>
  </pc:docChgLst>
  <pc:docChgLst>
    <pc:chgData name="Rosalind Barrett" userId="S::x25115642@student.ncirl.ie::450f99f8-ad88-45a3-a0e4-88b2c311994b" providerId="AD" clId="Web-{651BA9AD-C03E-80B5-1C7A-9EFA85A3DD43}"/>
    <pc:docChg chg="delSld modSld sldOrd">
      <pc:chgData name="Rosalind Barrett" userId="S::x25115642@student.ncirl.ie::450f99f8-ad88-45a3-a0e4-88b2c311994b" providerId="AD" clId="Web-{651BA9AD-C03E-80B5-1C7A-9EFA85A3DD43}" dt="2025-10-23T18:53:42.236" v="124"/>
      <pc:docMkLst>
        <pc:docMk/>
      </pc:docMkLst>
      <pc:sldChg chg="addSp delSp modSp">
        <pc:chgData name="Rosalind Barrett" userId="S::x25115642@student.ncirl.ie::450f99f8-ad88-45a3-a0e4-88b2c311994b" providerId="AD" clId="Web-{651BA9AD-C03E-80B5-1C7A-9EFA85A3DD43}" dt="2025-10-23T18:52:20.218" v="90"/>
        <pc:sldMkLst>
          <pc:docMk/>
          <pc:sldMk cId="109857222" sldId="256"/>
        </pc:sldMkLst>
        <pc:spChg chg="add mod">
          <ac:chgData name="Rosalind Barrett" userId="S::x25115642@student.ncirl.ie::450f99f8-ad88-45a3-a0e4-88b2c311994b" providerId="AD" clId="Web-{651BA9AD-C03E-80B5-1C7A-9EFA85A3DD43}" dt="2025-10-23T18:51:39.733" v="78" actId="1076"/>
          <ac:spMkLst>
            <pc:docMk/>
            <pc:sldMk cId="109857222" sldId="256"/>
            <ac:spMk id="3" creationId="{E9E1D836-3F22-4FF3-AF23-296AB92EA68B}"/>
          </ac:spMkLst>
        </pc:spChg>
        <pc:spChg chg="add mod">
          <ac:chgData name="Rosalind Barrett" userId="S::x25115642@student.ncirl.ie::450f99f8-ad88-45a3-a0e4-88b2c311994b" providerId="AD" clId="Web-{651BA9AD-C03E-80B5-1C7A-9EFA85A3DD43}" dt="2025-10-23T18:51:42.358" v="79" actId="1076"/>
          <ac:spMkLst>
            <pc:docMk/>
            <pc:sldMk cId="109857222" sldId="256"/>
            <ac:spMk id="5" creationId="{7E6413BF-8F76-E7A9-7EBB-A1F5EE1DFD66}"/>
          </ac:spMkLst>
        </pc:spChg>
        <pc:spChg chg="add mod">
          <ac:chgData name="Rosalind Barrett" userId="S::x25115642@student.ncirl.ie::450f99f8-ad88-45a3-a0e4-88b2c311994b" providerId="AD" clId="Web-{651BA9AD-C03E-80B5-1C7A-9EFA85A3DD43}" dt="2025-10-23T18:51:38.124" v="77" actId="1076"/>
          <ac:spMkLst>
            <pc:docMk/>
            <pc:sldMk cId="109857222" sldId="256"/>
            <ac:spMk id="6" creationId="{D581ECC3-CB82-B6A3-EEC6-E2208D183B93}"/>
          </ac:spMkLst>
        </pc:spChg>
        <pc:spChg chg="add mod">
          <ac:chgData name="Rosalind Barrett" userId="S::x25115642@student.ncirl.ie::450f99f8-ad88-45a3-a0e4-88b2c311994b" providerId="AD" clId="Web-{651BA9AD-C03E-80B5-1C7A-9EFA85A3DD43}" dt="2025-10-23T18:51:36.358" v="76" actId="1076"/>
          <ac:spMkLst>
            <pc:docMk/>
            <pc:sldMk cId="109857222" sldId="256"/>
            <ac:spMk id="7" creationId="{DB688E4E-9D8C-B9BD-408F-C13BFF5FC93E}"/>
          </ac:spMkLst>
        </pc:spChg>
      </pc:sldChg>
      <pc:sldChg chg="addSp modSp">
        <pc:chgData name="Rosalind Barrett" userId="S::x25115642@student.ncirl.ie::450f99f8-ad88-45a3-a0e4-88b2c311994b" providerId="AD" clId="Web-{651BA9AD-C03E-80B5-1C7A-9EFA85A3DD43}" dt="2025-10-23T18:52:50.016" v="101" actId="1076"/>
        <pc:sldMkLst>
          <pc:docMk/>
          <pc:sldMk cId="1936275105" sldId="257"/>
        </pc:sldMkLst>
      </pc:sldChg>
      <pc:sldChg chg="addSp modSp">
        <pc:chgData name="Rosalind Barrett" userId="S::x25115642@student.ncirl.ie::450f99f8-ad88-45a3-a0e4-88b2c311994b" providerId="AD" clId="Web-{651BA9AD-C03E-80B5-1C7A-9EFA85A3DD43}" dt="2025-10-23T18:53:02.579" v="107" actId="1076"/>
        <pc:sldMkLst>
          <pc:docMk/>
          <pc:sldMk cId="4001045470" sldId="258"/>
        </pc:sldMkLst>
        <pc:spChg chg="mod">
          <ac:chgData name="Rosalind Barrett" userId="S::x25115642@student.ncirl.ie::450f99f8-ad88-45a3-a0e4-88b2c311994b" providerId="AD" clId="Web-{651BA9AD-C03E-80B5-1C7A-9EFA85A3DD43}" dt="2025-10-23T18:53:02.579" v="107" actId="1076"/>
          <ac:spMkLst>
            <pc:docMk/>
            <pc:sldMk cId="4001045470" sldId="258"/>
            <ac:spMk id="2" creationId="{D7526B5B-29FD-A96E-A30F-A30B2C97F1EE}"/>
          </ac:spMkLst>
        </pc:spChg>
      </pc:sldChg>
      <pc:sldChg chg="addSp modSp ord">
        <pc:chgData name="Rosalind Barrett" userId="S::x25115642@student.ncirl.ie::450f99f8-ad88-45a3-a0e4-88b2c311994b" providerId="AD" clId="Web-{651BA9AD-C03E-80B5-1C7A-9EFA85A3DD43}" dt="2025-10-23T18:53:37.767" v="123"/>
        <pc:sldMkLst>
          <pc:docMk/>
          <pc:sldMk cId="2207000490" sldId="259"/>
        </pc:sldMkLst>
        <pc:spChg chg="mod">
          <ac:chgData name="Rosalind Barrett" userId="S::x25115642@student.ncirl.ie::450f99f8-ad88-45a3-a0e4-88b2c311994b" providerId="AD" clId="Web-{651BA9AD-C03E-80B5-1C7A-9EFA85A3DD43}" dt="2025-10-23T18:53:06.063" v="108" actId="1076"/>
          <ac:spMkLst>
            <pc:docMk/>
            <pc:sldMk cId="2207000490" sldId="259"/>
            <ac:spMk id="2" creationId="{67563F47-0D86-F5B3-79D6-A7A485DAAFF9}"/>
          </ac:spMkLst>
        </pc:spChg>
      </pc:sldChg>
      <pc:sldChg chg="addSp modSp ord">
        <pc:chgData name="Rosalind Barrett" userId="S::x25115642@student.ncirl.ie::450f99f8-ad88-45a3-a0e4-88b2c311994b" providerId="AD" clId="Web-{651BA9AD-C03E-80B5-1C7A-9EFA85A3DD43}" dt="2025-10-23T18:53:30.845" v="122"/>
        <pc:sldMkLst>
          <pc:docMk/>
          <pc:sldMk cId="108851658" sldId="260"/>
        </pc:sldMkLst>
        <pc:spChg chg="add mod">
          <ac:chgData name="Rosalind Barrett" userId="S::x25115642@student.ncirl.ie::450f99f8-ad88-45a3-a0e4-88b2c311994b" providerId="AD" clId="Web-{651BA9AD-C03E-80B5-1C7A-9EFA85A3DD43}" dt="2025-10-23T18:53:28.439" v="121" actId="20577"/>
          <ac:spMkLst>
            <pc:docMk/>
            <pc:sldMk cId="108851658" sldId="260"/>
            <ac:spMk id="2" creationId="{3198DA52-AD4E-2191-D6C4-911CFDC0CA1D}"/>
          </ac:spMkLst>
        </pc:spChg>
      </pc:sldChg>
    </pc:docChg>
  </pc:docChgLst>
  <pc:docChgLst>
    <pc:chgData name="Rosalind Barrett" userId="S::x25115642@student.ncirl.ie::450f99f8-ad88-45a3-a0e4-88b2c311994b" providerId="AD" clId="Web-{E40CBB87-5472-8EF1-7F3D-9F6CE64781BF}"/>
    <pc:docChg chg="mod addSld modSld modMainMaster setSldSz">
      <pc:chgData name="Rosalind Barrett" userId="S::x25115642@student.ncirl.ie::450f99f8-ad88-45a3-a0e4-88b2c311994b" providerId="AD" clId="Web-{E40CBB87-5472-8EF1-7F3D-9F6CE64781BF}" dt="2025-10-27T17:01:39.832" v="609" actId="1076"/>
      <pc:docMkLst>
        <pc:docMk/>
      </pc:docMkLst>
      <pc:sldChg chg="addSp delSp modSp">
        <pc:chgData name="Rosalind Barrett" userId="S::x25115642@student.ncirl.ie::450f99f8-ad88-45a3-a0e4-88b2c311994b" providerId="AD" clId="Web-{E40CBB87-5472-8EF1-7F3D-9F6CE64781BF}" dt="2025-10-27T17:01:16.644" v="607" actId="14100"/>
        <pc:sldMkLst>
          <pc:docMk/>
          <pc:sldMk cId="109857222" sldId="256"/>
        </pc:sldMkLst>
        <pc:spChg chg="mod">
          <ac:chgData name="Rosalind Barrett" userId="S::x25115642@student.ncirl.ie::450f99f8-ad88-45a3-a0e4-88b2c311994b" providerId="AD" clId="Web-{E40CBB87-5472-8EF1-7F3D-9F6CE64781BF}" dt="2025-10-27T16:47:51.605" v="463" actId="1076"/>
          <ac:spMkLst>
            <pc:docMk/>
            <pc:sldMk cId="109857222" sldId="256"/>
            <ac:spMk id="3" creationId="{E9E1D836-3F22-4FF3-AF23-296AB92EA68B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03:11.847" v="57" actId="1076"/>
          <ac:spMkLst>
            <pc:docMk/>
            <pc:sldMk cId="109857222" sldId="256"/>
            <ac:spMk id="4" creationId="{2CD970F1-B31D-5BFC-F736-3D7F09CB241E}"/>
          </ac:spMkLst>
        </pc:spChg>
        <pc:spChg chg="mod">
          <ac:chgData name="Rosalind Barrett" userId="S::x25115642@student.ncirl.ie::450f99f8-ad88-45a3-a0e4-88b2c311994b" providerId="AD" clId="Web-{E40CBB87-5472-8EF1-7F3D-9F6CE64781BF}" dt="2025-10-27T16:47:51.605" v="464" actId="1076"/>
          <ac:spMkLst>
            <pc:docMk/>
            <pc:sldMk cId="109857222" sldId="256"/>
            <ac:spMk id="5" creationId="{7E6413BF-8F76-E7A9-7EBB-A1F5EE1DFD66}"/>
          </ac:spMkLst>
        </pc:spChg>
        <pc:spChg chg="mod">
          <ac:chgData name="Rosalind Barrett" userId="S::x25115642@student.ncirl.ie::450f99f8-ad88-45a3-a0e4-88b2c311994b" providerId="AD" clId="Web-{E40CBB87-5472-8EF1-7F3D-9F6CE64781BF}" dt="2025-10-27T16:47:51.621" v="465" actId="1076"/>
          <ac:spMkLst>
            <pc:docMk/>
            <pc:sldMk cId="109857222" sldId="256"/>
            <ac:spMk id="6" creationId="{D581ECC3-CB82-B6A3-EEC6-E2208D183B93}"/>
          </ac:spMkLst>
        </pc:spChg>
        <pc:spChg chg="mod">
          <ac:chgData name="Rosalind Barrett" userId="S::x25115642@student.ncirl.ie::450f99f8-ad88-45a3-a0e4-88b2c311994b" providerId="AD" clId="Web-{E40CBB87-5472-8EF1-7F3D-9F6CE64781BF}" dt="2025-10-27T16:47:51.621" v="466" actId="1076"/>
          <ac:spMkLst>
            <pc:docMk/>
            <pc:sldMk cId="109857222" sldId="256"/>
            <ac:spMk id="7" creationId="{DB688E4E-9D8C-B9BD-408F-C13BFF5FC93E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47:51.621" v="467" actId="1076"/>
          <ac:spMkLst>
            <pc:docMk/>
            <pc:sldMk cId="109857222" sldId="256"/>
            <ac:spMk id="9" creationId="{E51AE155-03B0-886B-5897-31BF0B20966C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47:14.011" v="459" actId="1076"/>
          <ac:spMkLst>
            <pc:docMk/>
            <pc:sldMk cId="109857222" sldId="256"/>
            <ac:spMk id="12" creationId="{A348B2F3-0EB5-FC57-820A-0D1860CB908F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7:00:52.316" v="604" actId="1076"/>
          <ac:spMkLst>
            <pc:docMk/>
            <pc:sldMk cId="109857222" sldId="256"/>
            <ac:spMk id="16" creationId="{5E123091-E7BC-06CD-D278-1E6A89D5E1AD}"/>
          </ac:spMkLst>
        </pc:spChg>
        <pc:spChg chg="mod topLvl">
          <ac:chgData name="Rosalind Barrett" userId="S::x25115642@student.ncirl.ie::450f99f8-ad88-45a3-a0e4-88b2c311994b" providerId="AD" clId="Web-{E40CBB87-5472-8EF1-7F3D-9F6CE64781BF}" dt="2025-10-27T16:47:13.995" v="458" actId="1076"/>
          <ac:spMkLst>
            <pc:docMk/>
            <pc:sldMk cId="109857222" sldId="256"/>
            <ac:spMk id="21" creationId="{47074BCB-7434-07BC-907B-3BAD31A670D4}"/>
          </ac:spMkLst>
        </pc:spChg>
        <pc:picChg chg="add mod">
          <ac:chgData name="Rosalind Barrett" userId="S::x25115642@student.ncirl.ie::450f99f8-ad88-45a3-a0e4-88b2c311994b" providerId="AD" clId="Web-{E40CBB87-5472-8EF1-7F3D-9F6CE64781BF}" dt="2025-10-27T16:47:30.027" v="462" actId="1076"/>
          <ac:picMkLst>
            <pc:docMk/>
            <pc:sldMk cId="109857222" sldId="256"/>
            <ac:picMk id="14" creationId="{F4CB273C-6181-D4B7-EC85-C69BFD67F2A9}"/>
          </ac:picMkLst>
        </pc:picChg>
        <pc:picChg chg="add mod modCrop">
          <ac:chgData name="Rosalind Barrett" userId="S::x25115642@student.ncirl.ie::450f99f8-ad88-45a3-a0e4-88b2c311994b" providerId="AD" clId="Web-{E40CBB87-5472-8EF1-7F3D-9F6CE64781BF}" dt="2025-10-27T17:01:16.644" v="607" actId="14100"/>
          <ac:picMkLst>
            <pc:docMk/>
            <pc:sldMk cId="109857222" sldId="256"/>
            <ac:picMk id="15" creationId="{447C3517-2CD7-116F-C954-3D9ABA064AE9}"/>
          </ac:picMkLst>
        </pc:picChg>
        <pc:picChg chg="mod topLvl">
          <ac:chgData name="Rosalind Barrett" userId="S::x25115642@student.ncirl.ie::450f99f8-ad88-45a3-a0e4-88b2c311994b" providerId="AD" clId="Web-{E40CBB87-5472-8EF1-7F3D-9F6CE64781BF}" dt="2025-10-27T16:47:13.995" v="457" actId="1076"/>
          <ac:picMkLst>
            <pc:docMk/>
            <pc:sldMk cId="109857222" sldId="256"/>
            <ac:picMk id="20" creationId="{02A06F75-12A8-00D6-2AE5-9D42D8956BC9}"/>
          </ac:picMkLst>
        </pc:picChg>
      </pc:sldChg>
      <pc:sldChg chg="addSp delSp modSp">
        <pc:chgData name="Rosalind Barrett" userId="S::x25115642@student.ncirl.ie::450f99f8-ad88-45a3-a0e4-88b2c311994b" providerId="AD" clId="Web-{E40CBB87-5472-8EF1-7F3D-9F6CE64781BF}" dt="2025-10-27T16:49:46.169" v="530"/>
        <pc:sldMkLst>
          <pc:docMk/>
          <pc:sldMk cId="1936275105" sldId="257"/>
        </pc:sldMkLst>
        <pc:spChg chg="add mod">
          <ac:chgData name="Rosalind Barrett" userId="S::x25115642@student.ncirl.ie::450f99f8-ad88-45a3-a0e4-88b2c311994b" providerId="AD" clId="Web-{E40CBB87-5472-8EF1-7F3D-9F6CE64781BF}" dt="2025-10-27T16:25:08.973" v="349" actId="20577"/>
          <ac:spMkLst>
            <pc:docMk/>
            <pc:sldMk cId="1936275105" sldId="257"/>
            <ac:spMk id="18" creationId="{3C0AB2ED-EB7D-14CC-9453-578C075D42E8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44.043" v="514"/>
          <ac:spMkLst>
            <pc:docMk/>
            <pc:sldMk cId="1936275105" sldId="257"/>
            <ac:spMk id="20" creationId="{7075D533-CB16-C2A6-36AD-8D70D5B8DBE3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44.043" v="515"/>
          <ac:spMkLst>
            <pc:docMk/>
            <pc:sldMk cId="1936275105" sldId="257"/>
            <ac:spMk id="22" creationId="{C98C3422-78D8-9D71-E32A-4EA18BDC6985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44.043" v="516"/>
          <ac:spMkLst>
            <pc:docMk/>
            <pc:sldMk cId="1936275105" sldId="257"/>
            <ac:spMk id="24" creationId="{C1797177-0231-26AD-31EB-BB5C0BD62AA6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44.058" v="517"/>
          <ac:spMkLst>
            <pc:docMk/>
            <pc:sldMk cId="1936275105" sldId="257"/>
            <ac:spMk id="26" creationId="{F634C2C6-1C35-F01A-4E10-675121393B87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44.058" v="518"/>
          <ac:spMkLst>
            <pc:docMk/>
            <pc:sldMk cId="1936275105" sldId="257"/>
            <ac:spMk id="28" creationId="{2B82A747-0E48-9613-C51C-7D882EA4C95B}"/>
          </ac:spMkLst>
        </pc:spChg>
        <pc:picChg chg="add">
          <ac:chgData name="Rosalind Barrett" userId="S::x25115642@student.ncirl.ie::450f99f8-ad88-45a3-a0e4-88b2c311994b" providerId="AD" clId="Web-{E40CBB87-5472-8EF1-7F3D-9F6CE64781BF}" dt="2025-10-27T16:49:46.169" v="530"/>
          <ac:picMkLst>
            <pc:docMk/>
            <pc:sldMk cId="1936275105" sldId="257"/>
            <ac:picMk id="30" creationId="{5193424B-7C5A-9888-31AC-AB4D473805E7}"/>
          </ac:picMkLst>
        </pc:picChg>
      </pc:sldChg>
      <pc:sldChg chg="addSp delSp modSp">
        <pc:chgData name="Rosalind Barrett" userId="S::x25115642@student.ncirl.ie::450f99f8-ad88-45a3-a0e4-88b2c311994b" providerId="AD" clId="Web-{E40CBB87-5472-8EF1-7F3D-9F6CE64781BF}" dt="2025-10-27T16:49:55.794" v="532"/>
        <pc:sldMkLst>
          <pc:docMk/>
          <pc:sldMk cId="4001045470" sldId="258"/>
        </pc:sldMkLst>
        <pc:spChg chg="mod">
          <ac:chgData name="Rosalind Barrett" userId="S::x25115642@student.ncirl.ie::450f99f8-ad88-45a3-a0e4-88b2c311994b" providerId="AD" clId="Web-{E40CBB87-5472-8EF1-7F3D-9F6CE64781BF}" dt="2025-10-27T16:49:53.169" v="531" actId="1076"/>
          <ac:spMkLst>
            <pc:docMk/>
            <pc:sldMk cId="4001045470" sldId="258"/>
            <ac:spMk id="2" creationId="{D7526B5B-29FD-A96E-A30F-A30B2C97F1EE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26:25.117" v="362" actId="20577"/>
          <ac:spMkLst>
            <pc:docMk/>
            <pc:sldMk cId="4001045470" sldId="258"/>
            <ac:spMk id="19" creationId="{40F55ABB-12AF-4775-63C5-AFCF7009A6D0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47.512" v="519"/>
          <ac:spMkLst>
            <pc:docMk/>
            <pc:sldMk cId="4001045470" sldId="258"/>
            <ac:spMk id="21" creationId="{7BC18336-4871-4A2F-7664-C2A97195D87B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47.527" v="520"/>
          <ac:spMkLst>
            <pc:docMk/>
            <pc:sldMk cId="4001045470" sldId="258"/>
            <ac:spMk id="23" creationId="{4E59C38B-7C35-D7B8-36D0-C512AFEBA8D8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47.543" v="521"/>
          <ac:spMkLst>
            <pc:docMk/>
            <pc:sldMk cId="4001045470" sldId="258"/>
            <ac:spMk id="25" creationId="{85E98F2F-1C60-D163-7787-FE81F898E2CF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47.558" v="522"/>
          <ac:spMkLst>
            <pc:docMk/>
            <pc:sldMk cId="4001045470" sldId="258"/>
            <ac:spMk id="27" creationId="{E53922F5-1A3D-6BD5-DCBE-0957F4C51301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47.683" v="523"/>
          <ac:spMkLst>
            <pc:docMk/>
            <pc:sldMk cId="4001045470" sldId="258"/>
            <ac:spMk id="29" creationId="{0317891C-800C-7526-3E77-8EFA2090494C}"/>
          </ac:spMkLst>
        </pc:spChg>
        <pc:picChg chg="add">
          <ac:chgData name="Rosalind Barrett" userId="S::x25115642@student.ncirl.ie::450f99f8-ad88-45a3-a0e4-88b2c311994b" providerId="AD" clId="Web-{E40CBB87-5472-8EF1-7F3D-9F6CE64781BF}" dt="2025-10-27T16:49:55.794" v="532"/>
          <ac:picMkLst>
            <pc:docMk/>
            <pc:sldMk cId="4001045470" sldId="258"/>
            <ac:picMk id="31" creationId="{05C46D29-76C6-6A05-824C-55A690352AE5}"/>
          </ac:picMkLst>
        </pc:picChg>
      </pc:sldChg>
      <pc:sldChg chg="addSp delSp modSp">
        <pc:chgData name="Rosalind Barrett" userId="S::x25115642@student.ncirl.ie::450f99f8-ad88-45a3-a0e4-88b2c311994b" providerId="AD" clId="Web-{E40CBB87-5472-8EF1-7F3D-9F6CE64781BF}" dt="2025-10-27T16:52:34.113" v="568" actId="20577"/>
        <pc:sldMkLst>
          <pc:docMk/>
          <pc:sldMk cId="2207000490" sldId="259"/>
        </pc:sldMkLst>
        <pc:spChg chg="mod">
          <ac:chgData name="Rosalind Barrett" userId="S::x25115642@student.ncirl.ie::450f99f8-ad88-45a3-a0e4-88b2c311994b" providerId="AD" clId="Web-{E40CBB87-5472-8EF1-7F3D-9F6CE64781BF}" dt="2025-10-27T16:52:34.113" v="568" actId="20577"/>
          <ac:spMkLst>
            <pc:docMk/>
            <pc:sldMk cId="2207000490" sldId="259"/>
            <ac:spMk id="2" creationId="{67563F47-0D86-F5B3-79D6-A7A485DAAFF9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05:37.602" v="116" actId="20577"/>
          <ac:spMkLst>
            <pc:docMk/>
            <pc:sldMk cId="2207000490" sldId="259"/>
            <ac:spMk id="19" creationId="{4C3068FA-FBF9-CE6B-6373-01CE3F96A6C1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39.808" v="509"/>
          <ac:spMkLst>
            <pc:docMk/>
            <pc:sldMk cId="2207000490" sldId="259"/>
            <ac:spMk id="31" creationId="{A4CC3928-B4BC-D06F-075C-8AE40BCAD4A0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39.808" v="510"/>
          <ac:spMkLst>
            <pc:docMk/>
            <pc:sldMk cId="2207000490" sldId="259"/>
            <ac:spMk id="33" creationId="{C7850FF5-7C75-9AEA-E516-71AFCC298F80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39.824" v="511"/>
          <ac:spMkLst>
            <pc:docMk/>
            <pc:sldMk cId="2207000490" sldId="259"/>
            <ac:spMk id="35" creationId="{0FE3067F-3BB5-5FDA-2D32-7DFF0FE2E63F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39.824" v="512"/>
          <ac:spMkLst>
            <pc:docMk/>
            <pc:sldMk cId="2207000490" sldId="259"/>
            <ac:spMk id="37" creationId="{EDAB5434-C3DC-96D0-480A-B404AB1D0912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39.840" v="513"/>
          <ac:spMkLst>
            <pc:docMk/>
            <pc:sldMk cId="2207000490" sldId="259"/>
            <ac:spMk id="39" creationId="{AF014CD8-F62A-3822-2AB4-F6CAF4EC4AF1}"/>
          </ac:spMkLst>
        </pc:spChg>
        <pc:picChg chg="add">
          <ac:chgData name="Rosalind Barrett" userId="S::x25115642@student.ncirl.ie::450f99f8-ad88-45a3-a0e4-88b2c311994b" providerId="AD" clId="Web-{E40CBB87-5472-8EF1-7F3D-9F6CE64781BF}" dt="2025-10-27T16:49:40.716" v="529"/>
          <ac:picMkLst>
            <pc:docMk/>
            <pc:sldMk cId="2207000490" sldId="259"/>
            <ac:picMk id="41" creationId="{C88B7269-1053-0150-F0F7-6350CE5D4379}"/>
          </ac:picMkLst>
        </pc:picChg>
      </pc:sldChg>
      <pc:sldChg chg="addSp delSp modSp">
        <pc:chgData name="Rosalind Barrett" userId="S::x25115642@student.ncirl.ie::450f99f8-ad88-45a3-a0e4-88b2c311994b" providerId="AD" clId="Web-{E40CBB87-5472-8EF1-7F3D-9F6CE64781BF}" dt="2025-10-27T16:49:29.591" v="526" actId="14100"/>
        <pc:sldMkLst>
          <pc:docMk/>
          <pc:sldMk cId="108851658" sldId="260"/>
        </pc:sldMkLst>
        <pc:spChg chg="mod">
          <ac:chgData name="Rosalind Barrett" userId="S::x25115642@student.ncirl.ie::450f99f8-ad88-45a3-a0e4-88b2c311994b" providerId="AD" clId="Web-{E40CBB87-5472-8EF1-7F3D-9F6CE64781BF}" dt="2025-10-27T16:49:29.591" v="526" actId="14100"/>
          <ac:spMkLst>
            <pc:docMk/>
            <pc:sldMk cId="108851658" sldId="260"/>
            <ac:spMk id="2" creationId="{3198DA52-AD4E-2191-D6C4-911CFDC0CA1D}"/>
          </ac:spMkLst>
        </pc:spChg>
        <pc:spChg chg="add del mod">
          <ac:chgData name="Rosalind Barrett" userId="S::x25115642@student.ncirl.ie::450f99f8-ad88-45a3-a0e4-88b2c311994b" providerId="AD" clId="Web-{E40CBB87-5472-8EF1-7F3D-9F6CE64781BF}" dt="2025-10-27T16:48:01.902" v="476"/>
          <ac:spMkLst>
            <pc:docMk/>
            <pc:sldMk cId="108851658" sldId="260"/>
            <ac:spMk id="18" creationId="{98913E2B-0242-E047-9CF1-4225E400EFB6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35.949" v="504"/>
          <ac:spMkLst>
            <pc:docMk/>
            <pc:sldMk cId="108851658" sldId="260"/>
            <ac:spMk id="30" creationId="{71571107-A81A-29FE-2546-128E039D13FC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35.949" v="505"/>
          <ac:spMkLst>
            <pc:docMk/>
            <pc:sldMk cId="108851658" sldId="260"/>
            <ac:spMk id="32" creationId="{6D0CDC8D-1BA1-5621-AD6C-C7E207C94BB1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35.965" v="506"/>
          <ac:spMkLst>
            <pc:docMk/>
            <pc:sldMk cId="108851658" sldId="260"/>
            <ac:spMk id="34" creationId="{60C05843-F01C-8B8E-C631-B9150A1CA542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35.965" v="507"/>
          <ac:spMkLst>
            <pc:docMk/>
            <pc:sldMk cId="108851658" sldId="260"/>
            <ac:spMk id="36" creationId="{05B7A550-3A39-37B4-877A-C92118F8228C}"/>
          </ac:spMkLst>
        </pc:spChg>
        <pc:spChg chg="add">
          <ac:chgData name="Rosalind Barrett" userId="S::x25115642@student.ncirl.ie::450f99f8-ad88-45a3-a0e4-88b2c311994b" providerId="AD" clId="Web-{E40CBB87-5472-8EF1-7F3D-9F6CE64781BF}" dt="2025-10-27T16:48:35.980" v="508"/>
          <ac:spMkLst>
            <pc:docMk/>
            <pc:sldMk cId="108851658" sldId="260"/>
            <ac:spMk id="38" creationId="{006E6E61-C609-B285-2887-3E07FB4629A2}"/>
          </ac:spMkLst>
        </pc:spChg>
        <pc:picChg chg="add">
          <ac:chgData name="Rosalind Barrett" userId="S::x25115642@student.ncirl.ie::450f99f8-ad88-45a3-a0e4-88b2c311994b" providerId="AD" clId="Web-{E40CBB87-5472-8EF1-7F3D-9F6CE64781BF}" dt="2025-10-27T16:49:04.293" v="524"/>
          <ac:picMkLst>
            <pc:docMk/>
            <pc:sldMk cId="108851658" sldId="260"/>
            <ac:picMk id="40" creationId="{2FEB575F-80F9-3EF6-2765-66CF0218C859}"/>
          </ac:picMkLst>
        </pc:picChg>
      </pc:sldChg>
      <pc:sldChg chg="addSp delSp modSp new">
        <pc:chgData name="Rosalind Barrett" userId="S::x25115642@student.ncirl.ie::450f99f8-ad88-45a3-a0e4-88b2c311994b" providerId="AD" clId="Web-{E40CBB87-5472-8EF1-7F3D-9F6CE64781BF}" dt="2025-10-27T16:46:57.011" v="455" actId="1076"/>
        <pc:sldMkLst>
          <pc:docMk/>
          <pc:sldMk cId="906008822" sldId="261"/>
        </pc:sldMkLst>
        <pc:spChg chg="add mod">
          <ac:chgData name="Rosalind Barrett" userId="S::x25115642@student.ncirl.ie::450f99f8-ad88-45a3-a0e4-88b2c311994b" providerId="AD" clId="Web-{E40CBB87-5472-8EF1-7F3D-9F6CE64781BF}" dt="2025-10-27T16:01:20.529" v="26" actId="20577"/>
          <ac:spMkLst>
            <pc:docMk/>
            <pc:sldMk cId="906008822" sldId="261"/>
            <ac:spMk id="4" creationId="{B086827B-A054-4DAA-1946-69F84951F6EA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35:56.348" v="438" actId="20577"/>
          <ac:spMkLst>
            <pc:docMk/>
            <pc:sldMk cId="906008822" sldId="261"/>
            <ac:spMk id="5" creationId="{25792A0A-9640-9DBF-E261-E8034D8C3CFD}"/>
          </ac:spMkLst>
        </pc:spChg>
        <pc:picChg chg="add mod modCrop">
          <ac:chgData name="Rosalind Barrett" userId="S::x25115642@student.ncirl.ie::450f99f8-ad88-45a3-a0e4-88b2c311994b" providerId="AD" clId="Web-{E40CBB87-5472-8EF1-7F3D-9F6CE64781BF}" dt="2025-10-27T16:46:57.011" v="455" actId="1076"/>
          <ac:picMkLst>
            <pc:docMk/>
            <pc:sldMk cId="906008822" sldId="261"/>
            <ac:picMk id="8" creationId="{8C3D1082-FB49-608B-B361-512EB3C6DF93}"/>
          </ac:picMkLst>
        </pc:picChg>
      </pc:sldChg>
      <pc:sldChg chg="addSp delSp modSp new">
        <pc:chgData name="Rosalind Barrett" userId="S::x25115642@student.ncirl.ie::450f99f8-ad88-45a3-a0e4-88b2c311994b" providerId="AD" clId="Web-{E40CBB87-5472-8EF1-7F3D-9F6CE64781BF}" dt="2025-10-27T17:01:39.832" v="609" actId="1076"/>
        <pc:sldMkLst>
          <pc:docMk/>
          <pc:sldMk cId="2372812283" sldId="262"/>
        </pc:sldMkLst>
        <pc:spChg chg="add mod">
          <ac:chgData name="Rosalind Barrett" userId="S::x25115642@student.ncirl.ie::450f99f8-ad88-45a3-a0e4-88b2c311994b" providerId="AD" clId="Web-{E40CBB87-5472-8EF1-7F3D-9F6CE64781BF}" dt="2025-10-27T16:01:48.874" v="33" actId="20577"/>
          <ac:spMkLst>
            <pc:docMk/>
            <pc:sldMk cId="2372812283" sldId="262"/>
            <ac:spMk id="5" creationId="{B1FD163F-4E44-B86D-4382-6C5B0247449D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0:25.270" v="184"/>
          <ac:spMkLst>
            <pc:docMk/>
            <pc:sldMk cId="2372812283" sldId="262"/>
            <ac:spMk id="6" creationId="{B23E15DC-DFB4-5CDF-42A1-1AF9DA889946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09:35.393" v="178" actId="1076"/>
          <ac:spMkLst>
            <pc:docMk/>
            <pc:sldMk cId="2372812283" sldId="262"/>
            <ac:spMk id="7" creationId="{4888D951-9B19-3287-E5AD-8025D9127C20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0:31.208" v="187" actId="14100"/>
          <ac:spMkLst>
            <pc:docMk/>
            <pc:sldMk cId="2372812283" sldId="262"/>
            <ac:spMk id="8" creationId="{4903020E-513D-9B63-7146-8C687521E1EC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3:03.960" v="206" actId="1076"/>
          <ac:spMkLst>
            <pc:docMk/>
            <pc:sldMk cId="2372812283" sldId="262"/>
            <ac:spMk id="9" creationId="{9AADF884-C6DE-027E-0341-9C5DEDA3B70E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3:07.366" v="207" actId="1076"/>
          <ac:spMkLst>
            <pc:docMk/>
            <pc:sldMk cId="2372812283" sldId="262"/>
            <ac:spMk id="10" creationId="{FC38976A-1828-F4D0-F36D-B2EE80DB9491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3:55.138" v="215" actId="1076"/>
          <ac:spMkLst>
            <pc:docMk/>
            <pc:sldMk cId="2372812283" sldId="262"/>
            <ac:spMk id="11" creationId="{89386E25-3808-0428-F02D-34A493D439D0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3:58.310" v="216" actId="1076"/>
          <ac:spMkLst>
            <pc:docMk/>
            <pc:sldMk cId="2372812283" sldId="262"/>
            <ac:spMk id="12" creationId="{94A098B0-65D1-594A-34CE-7425DFDEF34B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0:55.865" v="188"/>
          <ac:spMkLst>
            <pc:docMk/>
            <pc:sldMk cId="2372812283" sldId="262"/>
            <ac:spMk id="13" creationId="{C2FD139F-B5A2-1A2C-59D3-74EDD95305B7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1:05.787" v="192" actId="1076"/>
          <ac:spMkLst>
            <pc:docMk/>
            <pc:sldMk cId="2372812283" sldId="262"/>
            <ac:spMk id="14" creationId="{7F908D99-C4DA-C63D-EA6A-6DD116FB3FA8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1:32.242" v="193"/>
          <ac:spMkLst>
            <pc:docMk/>
            <pc:sldMk cId="2372812283" sldId="262"/>
            <ac:spMk id="15" creationId="{C47F878B-B925-F92C-8233-B09A049396BF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1:40.071" v="196" actId="14100"/>
          <ac:spMkLst>
            <pc:docMk/>
            <pc:sldMk cId="2372812283" sldId="262"/>
            <ac:spMk id="16" creationId="{A7A8271C-A596-A4CF-0B6C-42C42BA54FC2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2:28.861" v="198"/>
          <ac:spMkLst>
            <pc:docMk/>
            <pc:sldMk cId="2372812283" sldId="262"/>
            <ac:spMk id="17" creationId="{CFEFBDD3-1046-0738-7AF2-B999F315B8EF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3:09.773" v="208" actId="1076"/>
          <ac:spMkLst>
            <pc:docMk/>
            <pc:sldMk cId="2372812283" sldId="262"/>
            <ac:spMk id="18" creationId="{7DA1B437-DE67-1112-1863-0957E7AFEEF1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4:33.736" v="221" actId="14100"/>
          <ac:spMkLst>
            <pc:docMk/>
            <pc:sldMk cId="2372812283" sldId="262"/>
            <ac:spMk id="19" creationId="{EFD5C5AA-695E-1C2B-3ACD-0AE27588E686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4:44.862" v="223" actId="1076"/>
          <ac:spMkLst>
            <pc:docMk/>
            <pc:sldMk cId="2372812283" sldId="262"/>
            <ac:spMk id="20" creationId="{FA087F05-E839-6E0C-117E-9AC4F4E05311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5:25.569" v="230" actId="20577"/>
          <ac:spMkLst>
            <pc:docMk/>
            <pc:sldMk cId="2372812283" sldId="262"/>
            <ac:spMk id="21" creationId="{EB133606-D660-2516-8E0F-E7D872985272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7:09.280" v="248"/>
          <ac:spMkLst>
            <pc:docMk/>
            <pc:sldMk cId="2372812283" sldId="262"/>
            <ac:spMk id="22" creationId="{C07E6696-D777-0252-A055-7DC6891E37A5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6:43.138" v="247" actId="20577"/>
          <ac:spMkLst>
            <pc:docMk/>
            <pc:sldMk cId="2372812283" sldId="262"/>
            <ac:spMk id="23" creationId="{3ACF9235-9582-1005-FC03-494CB361BF1B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33:01.776" v="418" actId="1076"/>
          <ac:spMkLst>
            <pc:docMk/>
            <pc:sldMk cId="2372812283" sldId="262"/>
            <ac:spMk id="24" creationId="{37493CDE-4D90-D55B-8304-284CB236ECCC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7:49.548" v="250" actId="20577"/>
          <ac:spMkLst>
            <pc:docMk/>
            <pc:sldMk cId="2372812283" sldId="262"/>
            <ac:spMk id="25" creationId="{7C18F8B0-7A9E-6FEC-DBD4-DA2D1C7F1DD1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8:21.722" v="251"/>
          <ac:spMkLst>
            <pc:docMk/>
            <pc:sldMk cId="2372812283" sldId="262"/>
            <ac:spMk id="26" creationId="{858990F3-C577-B415-4FBD-6A49BF11A810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8:26.769" v="252" actId="20577"/>
          <ac:spMkLst>
            <pc:docMk/>
            <pc:sldMk cId="2372812283" sldId="262"/>
            <ac:spMk id="27" creationId="{FD00034C-C492-996C-B637-43C377D3DF36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8:38.348" v="254" actId="1076"/>
          <ac:spMkLst>
            <pc:docMk/>
            <pc:sldMk cId="2372812283" sldId="262"/>
            <ac:spMk id="28" creationId="{5645242B-1B48-8F19-88F6-A633CD8CE448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18:58.708" v="257" actId="20577"/>
          <ac:spMkLst>
            <pc:docMk/>
            <pc:sldMk cId="2372812283" sldId="262"/>
            <ac:spMk id="29" creationId="{3B884440-DF8A-7ACD-76A5-F7CE29910028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6:32:51.431" v="417" actId="20577"/>
          <ac:spMkLst>
            <pc:docMk/>
            <pc:sldMk cId="2372812283" sldId="262"/>
            <ac:spMk id="30" creationId="{2F5FFDFC-C9B2-C57C-DEF3-43CD4966E72E}"/>
          </ac:spMkLst>
        </pc:spChg>
        <pc:spChg chg="add mod">
          <ac:chgData name="Rosalind Barrett" userId="S::x25115642@student.ncirl.ie::450f99f8-ad88-45a3-a0e4-88b2c311994b" providerId="AD" clId="Web-{E40CBB87-5472-8EF1-7F3D-9F6CE64781BF}" dt="2025-10-27T17:01:39.832" v="609" actId="1076"/>
          <ac:spMkLst>
            <pc:docMk/>
            <pc:sldMk cId="2372812283" sldId="262"/>
            <ac:spMk id="31" creationId="{79891BBB-012D-49B3-A3CB-45C3D5B5D4CA}"/>
          </ac:spMkLst>
        </pc:spChg>
      </pc:sldChg>
      <pc:sldMasterChg chg="modSp modSldLayout">
        <pc:chgData name="Rosalind Barrett" userId="S::x25115642@student.ncirl.ie::450f99f8-ad88-45a3-a0e4-88b2c311994b" providerId="AD" clId="Web-{E40CBB87-5472-8EF1-7F3D-9F6CE64781BF}" dt="2025-10-27T15:59:42.695" v="0"/>
        <pc:sldMasterMkLst>
          <pc:docMk/>
          <pc:sldMasterMk cId="2460954070" sldId="2147483660"/>
        </pc:sldMasterMkLst>
        <pc:spChg chg="mod">
          <ac:chgData name="Rosalind Barrett" userId="S::x25115642@student.ncirl.ie::450f99f8-ad88-45a3-a0e4-88b2c311994b" providerId="AD" clId="Web-{E40CBB87-5472-8EF1-7F3D-9F6CE64781BF}" dt="2025-10-27T15:59:42.695" v="0"/>
          <ac:spMkLst>
            <pc:docMk/>
            <pc:sldMasterMk cId="2460954070" sldId="2147483660"/>
            <ac:spMk id="2" creationId="{00000000-0000-0000-0000-000000000000}"/>
          </ac:spMkLst>
        </pc:spChg>
        <pc:spChg chg="mod">
          <ac:chgData name="Rosalind Barrett" userId="S::x25115642@student.ncirl.ie::450f99f8-ad88-45a3-a0e4-88b2c311994b" providerId="AD" clId="Web-{E40CBB87-5472-8EF1-7F3D-9F6CE64781BF}" dt="2025-10-27T15:59:42.695" v="0"/>
          <ac:spMkLst>
            <pc:docMk/>
            <pc:sldMasterMk cId="2460954070" sldId="2147483660"/>
            <ac:spMk id="3" creationId="{00000000-0000-0000-0000-000000000000}"/>
          </ac:spMkLst>
        </pc:spChg>
        <pc:spChg chg="mod">
          <ac:chgData name="Rosalind Barrett" userId="S::x25115642@student.ncirl.ie::450f99f8-ad88-45a3-a0e4-88b2c311994b" providerId="AD" clId="Web-{E40CBB87-5472-8EF1-7F3D-9F6CE64781BF}" dt="2025-10-27T15:59:42.695" v="0"/>
          <ac:spMkLst>
            <pc:docMk/>
            <pc:sldMasterMk cId="2460954070" sldId="2147483660"/>
            <ac:spMk id="4" creationId="{00000000-0000-0000-0000-000000000000}"/>
          </ac:spMkLst>
        </pc:spChg>
        <pc:spChg chg="mod">
          <ac:chgData name="Rosalind Barrett" userId="S::x25115642@student.ncirl.ie::450f99f8-ad88-45a3-a0e4-88b2c311994b" providerId="AD" clId="Web-{E40CBB87-5472-8EF1-7F3D-9F6CE64781BF}" dt="2025-10-27T15:59:42.695" v="0"/>
          <ac:spMkLst>
            <pc:docMk/>
            <pc:sldMasterMk cId="2460954070" sldId="2147483660"/>
            <ac:spMk id="5" creationId="{00000000-0000-0000-0000-000000000000}"/>
          </ac:spMkLst>
        </pc:spChg>
        <pc:spChg chg="mod">
          <ac:chgData name="Rosalind Barrett" userId="S::x25115642@student.ncirl.ie::450f99f8-ad88-45a3-a0e4-88b2c311994b" providerId="AD" clId="Web-{E40CBB87-5472-8EF1-7F3D-9F6CE64781BF}" dt="2025-10-27T15:59:42.695" v="0"/>
          <ac:spMkLst>
            <pc:docMk/>
            <pc:sldMasterMk cId="2460954070" sldId="2147483660"/>
            <ac:spMk id="6" creationId="{00000000-0000-0000-0000-000000000000}"/>
          </ac:spMkLst>
        </pc:spChg>
        <pc:sldLayoutChg chg="modSp">
          <pc:chgData name="Rosalind Barrett" userId="S::x25115642@student.ncirl.ie::450f99f8-ad88-45a3-a0e4-88b2c311994b" providerId="AD" clId="Web-{E40CBB87-5472-8EF1-7F3D-9F6CE64781BF}" dt="2025-10-27T15:59:42.695" v="0"/>
          <pc:sldLayoutMkLst>
            <pc:docMk/>
            <pc:sldMasterMk cId="2460954070" sldId="2147483660"/>
            <pc:sldLayoutMk cId="2385387890" sldId="2147483661"/>
          </pc:sldLayoutMkLst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2385387890" sldId="2147483661"/>
              <ac:spMk id="2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2385387890" sldId="2147483661"/>
              <ac:spMk id="3" creationId="{00000000-0000-0000-0000-000000000000}"/>
            </ac:spMkLst>
          </pc:spChg>
        </pc:sldLayoutChg>
        <pc:sldLayoutChg chg="modSp">
          <pc:chgData name="Rosalind Barrett" userId="S::x25115642@student.ncirl.ie::450f99f8-ad88-45a3-a0e4-88b2c311994b" providerId="AD" clId="Web-{E40CBB87-5472-8EF1-7F3D-9F6CE64781BF}" dt="2025-10-27T15:59:42.695" v="0"/>
          <pc:sldLayoutMkLst>
            <pc:docMk/>
            <pc:sldMasterMk cId="2460954070" sldId="2147483660"/>
            <pc:sldLayoutMk cId="2591524520" sldId="2147483663"/>
          </pc:sldLayoutMkLst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2591524520" sldId="2147483663"/>
              <ac:spMk id="2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2591524520" sldId="2147483663"/>
              <ac:spMk id="3" creationId="{00000000-0000-0000-0000-000000000000}"/>
            </ac:spMkLst>
          </pc:spChg>
        </pc:sldLayoutChg>
        <pc:sldLayoutChg chg="modSp">
          <pc:chgData name="Rosalind Barrett" userId="S::x25115642@student.ncirl.ie::450f99f8-ad88-45a3-a0e4-88b2c311994b" providerId="AD" clId="Web-{E40CBB87-5472-8EF1-7F3D-9F6CE64781BF}" dt="2025-10-27T15:59:42.695" v="0"/>
          <pc:sldLayoutMkLst>
            <pc:docMk/>
            <pc:sldMasterMk cId="2460954070" sldId="2147483660"/>
            <pc:sldLayoutMk cId="1203092039" sldId="2147483664"/>
          </pc:sldLayoutMkLst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1203092039" sldId="2147483664"/>
              <ac:spMk id="3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1203092039" sldId="2147483664"/>
              <ac:spMk id="4" creationId="{00000000-0000-0000-0000-000000000000}"/>
            </ac:spMkLst>
          </pc:spChg>
        </pc:sldLayoutChg>
        <pc:sldLayoutChg chg="modSp">
          <pc:chgData name="Rosalind Barrett" userId="S::x25115642@student.ncirl.ie::450f99f8-ad88-45a3-a0e4-88b2c311994b" providerId="AD" clId="Web-{E40CBB87-5472-8EF1-7F3D-9F6CE64781BF}" dt="2025-10-27T15:59:42.695" v="0"/>
          <pc:sldLayoutMkLst>
            <pc:docMk/>
            <pc:sldMasterMk cId="2460954070" sldId="2147483660"/>
            <pc:sldLayoutMk cId="3733172339" sldId="2147483665"/>
          </pc:sldLayoutMkLst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3733172339" sldId="2147483665"/>
              <ac:spMk id="2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3733172339" sldId="2147483665"/>
              <ac:spMk id="3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3733172339" sldId="2147483665"/>
              <ac:spMk id="4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3733172339" sldId="2147483665"/>
              <ac:spMk id="5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3733172339" sldId="2147483665"/>
              <ac:spMk id="6" creationId="{00000000-0000-0000-0000-000000000000}"/>
            </ac:spMkLst>
          </pc:spChg>
        </pc:sldLayoutChg>
        <pc:sldLayoutChg chg="modSp">
          <pc:chgData name="Rosalind Barrett" userId="S::x25115642@student.ncirl.ie::450f99f8-ad88-45a3-a0e4-88b2c311994b" providerId="AD" clId="Web-{E40CBB87-5472-8EF1-7F3D-9F6CE64781BF}" dt="2025-10-27T15:59:42.695" v="0"/>
          <pc:sldLayoutMkLst>
            <pc:docMk/>
            <pc:sldMasterMk cId="2460954070" sldId="2147483660"/>
            <pc:sldLayoutMk cId="3171841454" sldId="2147483668"/>
          </pc:sldLayoutMkLst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3171841454" sldId="2147483668"/>
              <ac:spMk id="2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3171841454" sldId="2147483668"/>
              <ac:spMk id="3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3171841454" sldId="2147483668"/>
              <ac:spMk id="4" creationId="{00000000-0000-0000-0000-000000000000}"/>
            </ac:spMkLst>
          </pc:spChg>
        </pc:sldLayoutChg>
        <pc:sldLayoutChg chg="modSp">
          <pc:chgData name="Rosalind Barrett" userId="S::x25115642@student.ncirl.ie::450f99f8-ad88-45a3-a0e4-88b2c311994b" providerId="AD" clId="Web-{E40CBB87-5472-8EF1-7F3D-9F6CE64781BF}" dt="2025-10-27T15:59:42.695" v="0"/>
          <pc:sldLayoutMkLst>
            <pc:docMk/>
            <pc:sldMasterMk cId="2460954070" sldId="2147483660"/>
            <pc:sldLayoutMk cId="1718958274" sldId="2147483669"/>
          </pc:sldLayoutMkLst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1718958274" sldId="2147483669"/>
              <ac:spMk id="2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1718958274" sldId="2147483669"/>
              <ac:spMk id="3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1718958274" sldId="2147483669"/>
              <ac:spMk id="4" creationId="{00000000-0000-0000-0000-000000000000}"/>
            </ac:spMkLst>
          </pc:spChg>
        </pc:sldLayoutChg>
        <pc:sldLayoutChg chg="modSp">
          <pc:chgData name="Rosalind Barrett" userId="S::x25115642@student.ncirl.ie::450f99f8-ad88-45a3-a0e4-88b2c311994b" providerId="AD" clId="Web-{E40CBB87-5472-8EF1-7F3D-9F6CE64781BF}" dt="2025-10-27T15:59:42.695" v="0"/>
          <pc:sldLayoutMkLst>
            <pc:docMk/>
            <pc:sldMasterMk cId="2460954070" sldId="2147483660"/>
            <pc:sldLayoutMk cId="3479445657" sldId="2147483671"/>
          </pc:sldLayoutMkLst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3479445657" sldId="2147483671"/>
              <ac:spMk id="2" creationId="{00000000-0000-0000-0000-000000000000}"/>
            </ac:spMkLst>
          </pc:spChg>
          <pc:spChg chg="mod">
            <ac:chgData name="Rosalind Barrett" userId="S::x25115642@student.ncirl.ie::450f99f8-ad88-45a3-a0e4-88b2c311994b" providerId="AD" clId="Web-{E40CBB87-5472-8EF1-7F3D-9F6CE64781BF}" dt="2025-10-27T15:59:42.695" v="0"/>
            <ac:spMkLst>
              <pc:docMk/>
              <pc:sldMasterMk cId="2460954070" sldId="2147483660"/>
              <pc:sldLayoutMk cId="3479445657" sldId="2147483671"/>
              <ac:spMk id="3" creationId="{00000000-0000-0000-0000-000000000000}"/>
            </ac:spMkLst>
          </pc:spChg>
        </pc:sldLayoutChg>
      </pc:sldMasterChg>
    </pc:docChg>
  </pc:docChgLst>
  <pc:docChgLst>
    <pc:chgData name="Rosalind Barrett" userId="S::x25115642@student.ncirl.ie::450f99f8-ad88-45a3-a0e4-88b2c311994b" providerId="AD" clId="Web-{28E6CB26-A654-E195-F586-08B47A648ED3}"/>
    <pc:docChg chg="modSld">
      <pc:chgData name="Rosalind Barrett" userId="S::x25115642@student.ncirl.ie::450f99f8-ad88-45a3-a0e4-88b2c311994b" providerId="AD" clId="Web-{28E6CB26-A654-E195-F586-08B47A648ED3}" dt="2025-10-30T19:23:57.680" v="57" actId="1076"/>
      <pc:docMkLst>
        <pc:docMk/>
      </pc:docMkLst>
      <pc:sldChg chg="addSp delSp modSp">
        <pc:chgData name="Rosalind Barrett" userId="S::x25115642@student.ncirl.ie::450f99f8-ad88-45a3-a0e4-88b2c311994b" providerId="AD" clId="Web-{28E6CB26-A654-E195-F586-08B47A648ED3}" dt="2025-10-30T18:41:11.743" v="34" actId="1076"/>
        <pc:sldMkLst>
          <pc:docMk/>
          <pc:sldMk cId="109857222" sldId="256"/>
        </pc:sldMkLst>
        <pc:spChg chg="mod">
          <ac:chgData name="Rosalind Barrett" userId="S::x25115642@student.ncirl.ie::450f99f8-ad88-45a3-a0e4-88b2c311994b" providerId="AD" clId="Web-{28E6CB26-A654-E195-F586-08B47A648ED3}" dt="2025-10-30T18:23:18.716" v="1" actId="1076"/>
          <ac:spMkLst>
            <pc:docMk/>
            <pc:sldMk cId="109857222" sldId="256"/>
            <ac:spMk id="21" creationId="{47074BCB-7434-07BC-907B-3BAD31A670D4}"/>
          </ac:spMkLst>
        </pc:spChg>
      </pc:sldChg>
      <pc:sldChg chg="modSp">
        <pc:chgData name="Rosalind Barrett" userId="S::x25115642@student.ncirl.ie::450f99f8-ad88-45a3-a0e4-88b2c311994b" providerId="AD" clId="Web-{28E6CB26-A654-E195-F586-08B47A648ED3}" dt="2025-10-30T19:17:02.717" v="45" actId="14100"/>
        <pc:sldMkLst>
          <pc:docMk/>
          <pc:sldMk cId="1936275105" sldId="257"/>
        </pc:sldMkLst>
        <pc:spChg chg="mod">
          <ac:chgData name="Rosalind Barrett" userId="S::x25115642@student.ncirl.ie::450f99f8-ad88-45a3-a0e4-88b2c311994b" providerId="AD" clId="Web-{28E6CB26-A654-E195-F586-08B47A648ED3}" dt="2025-10-30T19:17:02.717" v="45" actId="14100"/>
          <ac:spMkLst>
            <pc:docMk/>
            <pc:sldMk cId="1936275105" sldId="257"/>
            <ac:spMk id="18" creationId="{3C0AB2ED-EB7D-14CC-9453-578C075D42E8}"/>
          </ac:spMkLst>
        </pc:spChg>
      </pc:sldChg>
      <pc:sldChg chg="addSp modSp">
        <pc:chgData name="Rosalind Barrett" userId="S::x25115642@student.ncirl.ie::450f99f8-ad88-45a3-a0e4-88b2c311994b" providerId="AD" clId="Web-{28E6CB26-A654-E195-F586-08B47A648ED3}" dt="2025-10-30T18:40:13.813" v="30"/>
        <pc:sldMkLst>
          <pc:docMk/>
          <pc:sldMk cId="4001045470" sldId="258"/>
        </pc:sldMkLst>
        <pc:spChg chg="mod">
          <ac:chgData name="Rosalind Barrett" userId="S::x25115642@student.ncirl.ie::450f99f8-ad88-45a3-a0e4-88b2c311994b" providerId="AD" clId="Web-{28E6CB26-A654-E195-F586-08B47A648ED3}" dt="2025-10-30T18:24:53.532" v="28" actId="20577"/>
          <ac:spMkLst>
            <pc:docMk/>
            <pc:sldMk cId="4001045470" sldId="258"/>
            <ac:spMk id="2" creationId="{D7526B5B-29FD-A96E-A30F-A30B2C97F1EE}"/>
          </ac:spMkLst>
        </pc:spChg>
        <pc:picChg chg="add mod">
          <ac:chgData name="Rosalind Barrett" userId="S::x25115642@student.ncirl.ie::450f99f8-ad88-45a3-a0e4-88b2c311994b" providerId="AD" clId="Web-{28E6CB26-A654-E195-F586-08B47A648ED3}" dt="2025-10-30T18:40:13.813" v="30"/>
          <ac:picMkLst>
            <pc:docMk/>
            <pc:sldMk cId="4001045470" sldId="258"/>
            <ac:picMk id="3" creationId="{6825804B-F8FE-EE09-1E80-4A6EEF42F238}"/>
          </ac:picMkLst>
        </pc:picChg>
      </pc:sldChg>
      <pc:sldChg chg="addSp delSp modSp">
        <pc:chgData name="Rosalind Barrett" userId="S::x25115642@student.ncirl.ie::450f99f8-ad88-45a3-a0e4-88b2c311994b" providerId="AD" clId="Web-{28E6CB26-A654-E195-F586-08B47A648ED3}" dt="2025-10-30T19:23:57.680" v="57" actId="1076"/>
        <pc:sldMkLst>
          <pc:docMk/>
          <pc:sldMk cId="2207000490" sldId="259"/>
        </pc:sldMkLst>
        <pc:spChg chg="mod">
          <ac:chgData name="Rosalind Barrett" userId="S::x25115642@student.ncirl.ie::450f99f8-ad88-45a3-a0e4-88b2c311994b" providerId="AD" clId="Web-{28E6CB26-A654-E195-F586-08B47A648ED3}" dt="2025-10-30T19:20:16.484" v="47" actId="1076"/>
          <ac:spMkLst>
            <pc:docMk/>
            <pc:sldMk cId="2207000490" sldId="259"/>
            <ac:spMk id="2" creationId="{67563F47-0D86-F5B3-79D6-A7A485DAAFF9}"/>
          </ac:spMkLst>
        </pc:spChg>
        <pc:spChg chg="mod">
          <ac:chgData name="Rosalind Barrett" userId="S::x25115642@student.ncirl.ie::450f99f8-ad88-45a3-a0e4-88b2c311994b" providerId="AD" clId="Web-{28E6CB26-A654-E195-F586-08B47A648ED3}" dt="2025-10-30T19:16:41.715" v="37" actId="20577"/>
          <ac:spMkLst>
            <pc:docMk/>
            <pc:sldMk cId="2207000490" sldId="259"/>
            <ac:spMk id="19" creationId="{4C3068FA-FBF9-CE6B-6373-01CE3F96A6C1}"/>
          </ac:spMkLst>
        </pc:spChg>
      </pc:sldChg>
      <pc:sldChg chg="addSp modSp">
        <pc:chgData name="Rosalind Barrett" userId="S::x25115642@student.ncirl.ie::450f99f8-ad88-45a3-a0e4-88b2c311994b" providerId="AD" clId="Web-{28E6CB26-A654-E195-F586-08B47A648ED3}" dt="2025-10-30T19:23:43.539" v="56" actId="14100"/>
        <pc:sldMkLst>
          <pc:docMk/>
          <pc:sldMk cId="906008822" sldId="261"/>
        </pc:sldMkLst>
        <pc:picChg chg="add mod">
          <ac:chgData name="Rosalind Barrett" userId="S::x25115642@student.ncirl.ie::450f99f8-ad88-45a3-a0e4-88b2c311994b" providerId="AD" clId="Web-{28E6CB26-A654-E195-F586-08B47A648ED3}" dt="2025-10-30T19:23:43.539" v="56" actId="14100"/>
          <ac:picMkLst>
            <pc:docMk/>
            <pc:sldMk cId="906008822" sldId="261"/>
            <ac:picMk id="2" creationId="{E81C56F2-15CF-2A51-09B3-782D111A41DB}"/>
          </ac:picMkLst>
        </pc:picChg>
      </pc:sldChg>
    </pc:docChg>
  </pc:docChgLst>
  <pc:docChgLst>
    <pc:chgData name="Rosalind Barrett" userId="S::x25115642@student.ncirl.ie::450f99f8-ad88-45a3-a0e4-88b2c311994b" providerId="AD" clId="Web-{ADA4B33B-A1E4-2AEA-F2CF-24694DD147A7}"/>
    <pc:docChg chg="modSld">
      <pc:chgData name="Rosalind Barrett" userId="S::x25115642@student.ncirl.ie::450f99f8-ad88-45a3-a0e4-88b2c311994b" providerId="AD" clId="Web-{ADA4B33B-A1E4-2AEA-F2CF-24694DD147A7}" dt="2025-11-01T23:45:18.400" v="255" actId="20577"/>
      <pc:docMkLst>
        <pc:docMk/>
      </pc:docMkLst>
      <pc:sldChg chg="addSp delSp modSp">
        <pc:chgData name="Rosalind Barrett" userId="S::x25115642@student.ncirl.ie::450f99f8-ad88-45a3-a0e4-88b2c311994b" providerId="AD" clId="Web-{ADA4B33B-A1E4-2AEA-F2CF-24694DD147A7}" dt="2025-11-01T23:45:18.400" v="255" actId="20577"/>
        <pc:sldMkLst>
          <pc:docMk/>
          <pc:sldMk cId="906008822" sldId="261"/>
        </pc:sldMkLst>
        <pc:spChg chg="add mod">
          <ac:chgData name="Rosalind Barrett" userId="S::x25115642@student.ncirl.ie::450f99f8-ad88-45a3-a0e4-88b2c311994b" providerId="AD" clId="Web-{ADA4B33B-A1E4-2AEA-F2CF-24694DD147A7}" dt="2025-11-01T23:45:18.400" v="255" actId="20577"/>
          <ac:spMkLst>
            <pc:docMk/>
            <pc:sldMk cId="906008822" sldId="261"/>
            <ac:spMk id="7" creationId="{D8FB9A4D-3B66-9D51-77B4-6B5537CA20CC}"/>
          </ac:spMkLst>
        </pc:spChg>
        <pc:spChg chg="add mod">
          <ac:chgData name="Rosalind Barrett" userId="S::x25115642@student.ncirl.ie::450f99f8-ad88-45a3-a0e4-88b2c311994b" providerId="AD" clId="Web-{ADA4B33B-A1E4-2AEA-F2CF-24694DD147A7}" dt="2025-11-01T23:40:28.127" v="229"/>
          <ac:spMkLst>
            <pc:docMk/>
            <pc:sldMk cId="906008822" sldId="261"/>
            <ac:spMk id="18" creationId="{54F42F69-5500-4BCE-6ED8-0C0FE4AF76BE}"/>
          </ac:spMkLst>
        </pc:spChg>
        <pc:spChg chg="add mod">
          <ac:chgData name="Rosalind Barrett" userId="S::x25115642@student.ncirl.ie::450f99f8-ad88-45a3-a0e4-88b2c311994b" providerId="AD" clId="Web-{ADA4B33B-A1E4-2AEA-F2CF-24694DD147A7}" dt="2025-11-01T23:40:28.127" v="230"/>
          <ac:spMkLst>
            <pc:docMk/>
            <pc:sldMk cId="906008822" sldId="261"/>
            <ac:spMk id="19" creationId="{90074148-AD1C-4CD4-2FE3-C3A5E560B76E}"/>
          </ac:spMkLst>
        </pc:spChg>
        <pc:spChg chg="add mod">
          <ac:chgData name="Rosalind Barrett" userId="S::x25115642@student.ncirl.ie::450f99f8-ad88-45a3-a0e4-88b2c311994b" providerId="AD" clId="Web-{ADA4B33B-A1E4-2AEA-F2CF-24694DD147A7}" dt="2025-11-01T23:40:28.127" v="231"/>
          <ac:spMkLst>
            <pc:docMk/>
            <pc:sldMk cId="906008822" sldId="261"/>
            <ac:spMk id="20" creationId="{6D5043AE-F570-261B-DEF2-CF30E980C3D4}"/>
          </ac:spMkLst>
        </pc:spChg>
        <pc:spChg chg="add mod">
          <ac:chgData name="Rosalind Barrett" userId="S::x25115642@student.ncirl.ie::450f99f8-ad88-45a3-a0e4-88b2c311994b" providerId="AD" clId="Web-{ADA4B33B-A1E4-2AEA-F2CF-24694DD147A7}" dt="2025-11-01T23:40:28.127" v="232"/>
          <ac:spMkLst>
            <pc:docMk/>
            <pc:sldMk cId="906008822" sldId="261"/>
            <ac:spMk id="21" creationId="{D057F4C2-6039-284B-E740-3CB0AC47E2D6}"/>
          </ac:spMkLst>
        </pc:spChg>
        <pc:spChg chg="add mod">
          <ac:chgData name="Rosalind Barrett" userId="S::x25115642@student.ncirl.ie::450f99f8-ad88-45a3-a0e4-88b2c311994b" providerId="AD" clId="Web-{ADA4B33B-A1E4-2AEA-F2CF-24694DD147A7}" dt="2025-11-01T23:40:28.173" v="233"/>
          <ac:spMkLst>
            <pc:docMk/>
            <pc:sldMk cId="906008822" sldId="261"/>
            <ac:spMk id="22" creationId="{F770D00D-7106-AD00-6CC6-6D7B49E9D6F7}"/>
          </ac:spMkLst>
        </pc:spChg>
        <pc:spChg chg="add mod">
          <ac:chgData name="Rosalind Barrett" userId="S::x25115642@student.ncirl.ie::450f99f8-ad88-45a3-a0e4-88b2c311994b" providerId="AD" clId="Web-{ADA4B33B-A1E4-2AEA-F2CF-24694DD147A7}" dt="2025-11-01T23:42:44.939" v="244"/>
          <ac:spMkLst>
            <pc:docMk/>
            <pc:sldMk cId="906008822" sldId="261"/>
            <ac:spMk id="23" creationId="{E5A0C359-CD3A-C1C0-A6D6-986CBC7C660E}"/>
          </ac:spMkLst>
        </pc:spChg>
        <pc:spChg chg="add mod">
          <ac:chgData name="Rosalind Barrett" userId="S::x25115642@student.ncirl.ie::450f99f8-ad88-45a3-a0e4-88b2c311994b" providerId="AD" clId="Web-{ADA4B33B-A1E4-2AEA-F2CF-24694DD147A7}" dt="2025-11-01T23:42:44.939" v="245"/>
          <ac:spMkLst>
            <pc:docMk/>
            <pc:sldMk cId="906008822" sldId="261"/>
            <ac:spMk id="24" creationId="{DB4611E0-DDE6-C20A-FBFE-972D3B845E9E}"/>
          </ac:spMkLst>
        </pc:spChg>
        <pc:spChg chg="add mod">
          <ac:chgData name="Rosalind Barrett" userId="S::x25115642@student.ncirl.ie::450f99f8-ad88-45a3-a0e4-88b2c311994b" providerId="AD" clId="Web-{ADA4B33B-A1E4-2AEA-F2CF-24694DD147A7}" dt="2025-11-01T23:42:44.939" v="246"/>
          <ac:spMkLst>
            <pc:docMk/>
            <pc:sldMk cId="906008822" sldId="261"/>
            <ac:spMk id="25" creationId="{00E5FB5A-EA4E-5B76-286E-8A35F83E84BC}"/>
          </ac:spMkLst>
        </pc:spChg>
        <pc:spChg chg="add mod">
          <ac:chgData name="Rosalind Barrett" userId="S::x25115642@student.ncirl.ie::450f99f8-ad88-45a3-a0e4-88b2c311994b" providerId="AD" clId="Web-{ADA4B33B-A1E4-2AEA-F2CF-24694DD147A7}" dt="2025-11-01T23:42:44.939" v="247"/>
          <ac:spMkLst>
            <pc:docMk/>
            <pc:sldMk cId="906008822" sldId="261"/>
            <ac:spMk id="26" creationId="{346420C3-C5AC-5479-5C07-687297114FE2}"/>
          </ac:spMkLst>
        </pc:spChg>
        <pc:spChg chg="add mod">
          <ac:chgData name="Rosalind Barrett" userId="S::x25115642@student.ncirl.ie::450f99f8-ad88-45a3-a0e4-88b2c311994b" providerId="AD" clId="Web-{ADA4B33B-A1E4-2AEA-F2CF-24694DD147A7}" dt="2025-11-01T23:42:44.986" v="248"/>
          <ac:spMkLst>
            <pc:docMk/>
            <pc:sldMk cId="906008822" sldId="261"/>
            <ac:spMk id="27" creationId="{A9B0D369-88A5-5EC8-089A-01EBB37A9B63}"/>
          </ac:spMkLst>
        </pc:spChg>
        <pc:picChg chg="mod">
          <ac:chgData name="Rosalind Barrett" userId="S::x25115642@student.ncirl.ie::450f99f8-ad88-45a3-a0e4-88b2c311994b" providerId="AD" clId="Web-{ADA4B33B-A1E4-2AEA-F2CF-24694DD147A7}" dt="2025-11-01T23:13:07.316" v="11" actId="1076"/>
          <ac:picMkLst>
            <pc:docMk/>
            <pc:sldMk cId="906008822" sldId="261"/>
            <ac:picMk id="2" creationId="{E81C56F2-15CF-2A51-09B3-782D111A41DB}"/>
          </ac:picMkLst>
        </pc:picChg>
        <pc:picChg chg="add mod modCrop">
          <ac:chgData name="Rosalind Barrett" userId="S::x25115642@student.ncirl.ie::450f99f8-ad88-45a3-a0e4-88b2c311994b" providerId="AD" clId="Web-{ADA4B33B-A1E4-2AEA-F2CF-24694DD147A7}" dt="2025-11-01T23:38:59.307" v="198" actId="1076"/>
          <ac:picMkLst>
            <pc:docMk/>
            <pc:sldMk cId="906008822" sldId="261"/>
            <ac:picMk id="6" creationId="{90D184AD-BD18-E742-208D-8362001F362E}"/>
          </ac:picMkLst>
        </pc:picChg>
      </pc:sldChg>
      <pc:sldChg chg="addSp modSp">
        <pc:chgData name="Rosalind Barrett" userId="S::x25115642@student.ncirl.ie::450f99f8-ad88-45a3-a0e4-88b2c311994b" providerId="AD" clId="Web-{ADA4B33B-A1E4-2AEA-F2CF-24694DD147A7}" dt="2025-11-01T23:32:37.439" v="113" actId="20577"/>
        <pc:sldMkLst>
          <pc:docMk/>
          <pc:sldMk cId="2372812283" sldId="262"/>
        </pc:sldMkLst>
        <pc:spChg chg="add mod">
          <ac:chgData name="Rosalind Barrett" userId="S::x25115642@student.ncirl.ie::450f99f8-ad88-45a3-a0e4-88b2c311994b" providerId="AD" clId="Web-{ADA4B33B-A1E4-2AEA-F2CF-24694DD147A7}" dt="2025-11-01T23:32:37.439" v="113" actId="20577"/>
          <ac:spMkLst>
            <pc:docMk/>
            <pc:sldMk cId="2372812283" sldId="262"/>
            <ac:spMk id="2" creationId="{11972366-ECBD-3ED8-1756-5272922A5F2D}"/>
          </ac:spMkLst>
        </pc:spChg>
        <pc:spChg chg="mod">
          <ac:chgData name="Rosalind Barrett" userId="S::x25115642@student.ncirl.ie::450f99f8-ad88-45a3-a0e4-88b2c311994b" providerId="AD" clId="Web-{ADA4B33B-A1E4-2AEA-F2CF-24694DD147A7}" dt="2025-11-01T23:29:01.459" v="103"/>
          <ac:spMkLst>
            <pc:docMk/>
            <pc:sldMk cId="2372812283" sldId="262"/>
            <ac:spMk id="26" creationId="{858990F3-C577-B415-4FBD-6A49BF11A810}"/>
          </ac:spMkLst>
        </pc:spChg>
        <pc:spChg chg="mod">
          <ac:chgData name="Rosalind Barrett" userId="S::x25115642@student.ncirl.ie::450f99f8-ad88-45a3-a0e4-88b2c311994b" providerId="AD" clId="Web-{ADA4B33B-A1E4-2AEA-F2CF-24694DD147A7}" dt="2025-11-01T23:29:06.288" v="104" actId="20577"/>
          <ac:spMkLst>
            <pc:docMk/>
            <pc:sldMk cId="2372812283" sldId="262"/>
            <ac:spMk id="27" creationId="{FD00034C-C492-996C-B637-43C377D3DF36}"/>
          </ac:spMkLst>
        </pc:spChg>
        <pc:spChg chg="mod">
          <ac:chgData name="Rosalind Barrett" userId="S::x25115642@student.ncirl.ie::450f99f8-ad88-45a3-a0e4-88b2c311994b" providerId="AD" clId="Web-{ADA4B33B-A1E4-2AEA-F2CF-24694DD147A7}" dt="2025-11-01T23:30:22.508" v="106" actId="1076"/>
          <ac:spMkLst>
            <pc:docMk/>
            <pc:sldMk cId="2372812283" sldId="262"/>
            <ac:spMk id="28" creationId="{5645242B-1B48-8F19-88F6-A633CD8CE448}"/>
          </ac:spMkLst>
        </pc:spChg>
        <pc:spChg chg="mod">
          <ac:chgData name="Rosalind Barrett" userId="S::x25115642@student.ncirl.ie::450f99f8-ad88-45a3-a0e4-88b2c311994b" providerId="AD" clId="Web-{ADA4B33B-A1E4-2AEA-F2CF-24694DD147A7}" dt="2025-11-01T23:30:39.899" v="109" actId="1076"/>
          <ac:spMkLst>
            <pc:docMk/>
            <pc:sldMk cId="2372812283" sldId="262"/>
            <ac:spMk id="31" creationId="{79891BBB-012D-49B3-A3CB-45C3D5B5D4CA}"/>
          </ac:spMkLst>
        </pc:spChg>
      </pc:sldChg>
    </pc:docChg>
  </pc:docChgLst>
  <pc:docChgLst>
    <pc:chgData clId="Web-{DBF6ED88-2BD4-8EBF-1595-7DFB557AEDE9}"/>
    <pc:docChg chg="modSld">
      <pc:chgData name="" userId="" providerId="" clId="Web-{DBF6ED88-2BD4-8EBF-1595-7DFB557AEDE9}" dt="2025-11-12T00:00:28.916" v="1"/>
      <pc:docMkLst>
        <pc:docMk/>
      </pc:docMkLst>
      <pc:sldChg chg="delSp">
        <pc:chgData name="" userId="" providerId="" clId="Web-{DBF6ED88-2BD4-8EBF-1595-7DFB557AEDE9}" dt="2025-11-12T00:00:28.916" v="1"/>
        <pc:sldMkLst>
          <pc:docMk/>
          <pc:sldMk cId="2207000490" sldId="259"/>
        </pc:sldMkLst>
        <pc:spChg chg="del">
          <ac:chgData name="" userId="" providerId="" clId="Web-{DBF6ED88-2BD4-8EBF-1595-7DFB557AEDE9}" dt="2025-11-12T00:00:28.916" v="1"/>
          <ac:spMkLst>
            <pc:docMk/>
            <pc:sldMk cId="2207000490" sldId="259"/>
            <ac:spMk id="2" creationId="{67563F47-0D86-F5B3-79D6-A7A485DAAFF9}"/>
          </ac:spMkLst>
        </pc:spChg>
        <pc:spChg chg="del">
          <ac:chgData name="" userId="" providerId="" clId="Web-{DBF6ED88-2BD4-8EBF-1595-7DFB557AEDE9}" dt="2025-11-12T00:00:28.150" v="0"/>
          <ac:spMkLst>
            <pc:docMk/>
            <pc:sldMk cId="2207000490" sldId="259"/>
            <ac:spMk id="3" creationId="{933389BC-3D59-489D-3A1D-5F67394294C2}"/>
          </ac:spMkLst>
        </pc:spChg>
      </pc:sldChg>
    </pc:docChg>
  </pc:docChgLst>
  <pc:docChgLst>
    <pc:chgData name="Rosalind Barrett" userId="S::x25115642@student.ncirl.ie::450f99f8-ad88-45a3-a0e4-88b2c311994b" providerId="AD" clId="Web-{2706A7C7-AB97-FD2D-9DA7-49B31A92EED1}"/>
    <pc:docChg chg="modSld">
      <pc:chgData name="Rosalind Barrett" userId="S::x25115642@student.ncirl.ie::450f99f8-ad88-45a3-a0e4-88b2c311994b" providerId="AD" clId="Web-{2706A7C7-AB97-FD2D-9DA7-49B31A92EED1}" dt="2025-10-23T18:15:19.810" v="116" actId="20577"/>
      <pc:docMkLst>
        <pc:docMk/>
      </pc:docMkLst>
      <pc:sldChg chg="addSp modSp">
        <pc:chgData name="Rosalind Barrett" userId="S::x25115642@student.ncirl.ie::450f99f8-ad88-45a3-a0e4-88b2c311994b" providerId="AD" clId="Web-{2706A7C7-AB97-FD2D-9DA7-49B31A92EED1}" dt="2025-10-23T18:15:19.810" v="116" actId="20577"/>
        <pc:sldMkLst>
          <pc:docMk/>
          <pc:sldMk cId="109857222" sldId="256"/>
        </pc:sldMkLst>
      </pc:sldChg>
      <pc:sldChg chg="addSp delSp modSp">
        <pc:chgData name="Rosalind Barrett" userId="S::x25115642@student.ncirl.ie::450f99f8-ad88-45a3-a0e4-88b2c311994b" providerId="AD" clId="Web-{2706A7C7-AB97-FD2D-9DA7-49B31A92EED1}" dt="2025-10-23T18:11:56.697" v="13" actId="20577"/>
        <pc:sldMkLst>
          <pc:docMk/>
          <pc:sldMk cId="1936275105" sldId="257"/>
        </pc:sldMkLst>
      </pc:sldChg>
      <pc:sldChg chg="addSp modSp">
        <pc:chgData name="Rosalind Barrett" userId="S::x25115642@student.ncirl.ie::450f99f8-ad88-45a3-a0e4-88b2c311994b" providerId="AD" clId="Web-{2706A7C7-AB97-FD2D-9DA7-49B31A92EED1}" dt="2025-10-23T18:14:53.872" v="98" actId="20577"/>
        <pc:sldMkLst>
          <pc:docMk/>
          <pc:sldMk cId="4001045470" sldId="258"/>
        </pc:sldMkLst>
        <pc:spChg chg="add mod">
          <ac:chgData name="Rosalind Barrett" userId="S::x25115642@student.ncirl.ie::450f99f8-ad88-45a3-a0e4-88b2c311994b" providerId="AD" clId="Web-{2706A7C7-AB97-FD2D-9DA7-49B31A92EED1}" dt="2025-10-23T18:14:53.872" v="98" actId="20577"/>
          <ac:spMkLst>
            <pc:docMk/>
            <pc:sldMk cId="4001045470" sldId="258"/>
            <ac:spMk id="2" creationId="{D7526B5B-29FD-A96E-A30F-A30B2C97F1EE}"/>
          </ac:spMkLst>
        </pc:spChg>
      </pc:sldChg>
      <pc:sldChg chg="addSp modSp">
        <pc:chgData name="Rosalind Barrett" userId="S::x25115642@student.ncirl.ie::450f99f8-ad88-45a3-a0e4-88b2c311994b" providerId="AD" clId="Web-{2706A7C7-AB97-FD2D-9DA7-49B31A92EED1}" dt="2025-10-23T18:14:32.950" v="97" actId="20577"/>
        <pc:sldMkLst>
          <pc:docMk/>
          <pc:sldMk cId="2207000490" sldId="259"/>
        </pc:sldMkLst>
        <pc:spChg chg="add mod">
          <ac:chgData name="Rosalind Barrett" userId="S::x25115642@student.ncirl.ie::450f99f8-ad88-45a3-a0e4-88b2c311994b" providerId="AD" clId="Web-{2706A7C7-AB97-FD2D-9DA7-49B31A92EED1}" dt="2025-10-23T18:14:32.950" v="97" actId="20577"/>
          <ac:spMkLst>
            <pc:docMk/>
            <pc:sldMk cId="2207000490" sldId="259"/>
            <ac:spMk id="2" creationId="{67563F47-0D86-F5B3-79D6-A7A485DAAFF9}"/>
          </ac:spMkLst>
        </pc:spChg>
      </pc:sldChg>
    </pc:docChg>
  </pc:docChgLst>
  <pc:docChgLst>
    <pc:chgData name="Rosalind Barrett" userId="S::x25115642@student.ncirl.ie::450f99f8-ad88-45a3-a0e4-88b2c311994b" providerId="AD" clId="Web-{DBF6ED88-2BD4-8EBF-1595-7DFB557AEDE9}"/>
    <pc:docChg chg="addSld delSld modSld">
      <pc:chgData name="Rosalind Barrett" userId="S::x25115642@student.ncirl.ie::450f99f8-ad88-45a3-a0e4-88b2c311994b" providerId="AD" clId="Web-{DBF6ED88-2BD4-8EBF-1595-7DFB557AEDE9}" dt="2025-11-12T00:03:15.907" v="94"/>
      <pc:docMkLst>
        <pc:docMk/>
      </pc:docMkLst>
      <pc:sldChg chg="delSp del">
        <pc:chgData name="Rosalind Barrett" userId="S::x25115642@student.ncirl.ie::450f99f8-ad88-45a3-a0e4-88b2c311994b" providerId="AD" clId="Web-{DBF6ED88-2BD4-8EBF-1595-7DFB557AEDE9}" dt="2025-11-12T00:03:15.907" v="94"/>
        <pc:sldMkLst>
          <pc:docMk/>
          <pc:sldMk cId="2207000490" sldId="259"/>
        </pc:sldMkLst>
        <pc:spChg chg="del">
          <ac:chgData name="Rosalind Barrett" userId="S::x25115642@student.ncirl.ie::450f99f8-ad88-45a3-a0e4-88b2c311994b" providerId="AD" clId="Web-{DBF6ED88-2BD4-8EBF-1595-7DFB557AEDE9}" dt="2025-11-12T00:00:35.088" v="5"/>
          <ac:spMkLst>
            <pc:docMk/>
            <pc:sldMk cId="2207000490" sldId="259"/>
            <ac:spMk id="31" creationId="{A4CC3928-B4BC-D06F-075C-8AE40BCAD4A0}"/>
          </ac:spMkLst>
        </pc:spChg>
        <pc:spChg chg="del">
          <ac:chgData name="Rosalind Barrett" userId="S::x25115642@student.ncirl.ie::450f99f8-ad88-45a3-a0e4-88b2c311994b" providerId="AD" clId="Web-{DBF6ED88-2BD4-8EBF-1595-7DFB557AEDE9}" dt="2025-11-12T00:00:35.088" v="4"/>
          <ac:spMkLst>
            <pc:docMk/>
            <pc:sldMk cId="2207000490" sldId="259"/>
            <ac:spMk id="33" creationId="{C7850FF5-7C75-9AEA-E516-71AFCC298F80}"/>
          </ac:spMkLst>
        </pc:spChg>
        <pc:spChg chg="del">
          <ac:chgData name="Rosalind Barrett" userId="S::x25115642@student.ncirl.ie::450f99f8-ad88-45a3-a0e4-88b2c311994b" providerId="AD" clId="Web-{DBF6ED88-2BD4-8EBF-1595-7DFB557AEDE9}" dt="2025-11-12T00:00:35.088" v="3"/>
          <ac:spMkLst>
            <pc:docMk/>
            <pc:sldMk cId="2207000490" sldId="259"/>
            <ac:spMk id="35" creationId="{0FE3067F-3BB5-5FDA-2D32-7DFF0FE2E63F}"/>
          </ac:spMkLst>
        </pc:spChg>
        <pc:spChg chg="del">
          <ac:chgData name="Rosalind Barrett" userId="S::x25115642@student.ncirl.ie::450f99f8-ad88-45a3-a0e4-88b2c311994b" providerId="AD" clId="Web-{DBF6ED88-2BD4-8EBF-1595-7DFB557AEDE9}" dt="2025-11-12T00:00:35.088" v="2"/>
          <ac:spMkLst>
            <pc:docMk/>
            <pc:sldMk cId="2207000490" sldId="259"/>
            <ac:spMk id="37" creationId="{EDAB5434-C3DC-96D0-480A-B404AB1D0912}"/>
          </ac:spMkLst>
        </pc:spChg>
        <pc:spChg chg="del">
          <ac:chgData name="Rosalind Barrett" userId="S::x25115642@student.ncirl.ie::450f99f8-ad88-45a3-a0e4-88b2c311994b" providerId="AD" clId="Web-{DBF6ED88-2BD4-8EBF-1595-7DFB557AEDE9}" dt="2025-11-12T00:00:35.088" v="1"/>
          <ac:spMkLst>
            <pc:docMk/>
            <pc:sldMk cId="2207000490" sldId="259"/>
            <ac:spMk id="39" creationId="{AF014CD8-F62A-3822-2AB4-F6CAF4EC4AF1}"/>
          </ac:spMkLst>
        </pc:spChg>
        <pc:picChg chg="del">
          <ac:chgData name="Rosalind Barrett" userId="S::x25115642@student.ncirl.ie::450f99f8-ad88-45a3-a0e4-88b2c311994b" providerId="AD" clId="Web-{DBF6ED88-2BD4-8EBF-1595-7DFB557AEDE9}" dt="2025-11-12T00:00:34.073" v="0"/>
          <ac:picMkLst>
            <pc:docMk/>
            <pc:sldMk cId="2207000490" sldId="259"/>
            <ac:picMk id="41" creationId="{C88B7269-1053-0150-F0F7-6350CE5D4379}"/>
          </ac:picMkLst>
        </pc:picChg>
      </pc:sldChg>
      <pc:sldChg chg="addSp modSp add">
        <pc:chgData name="Rosalind Barrett" userId="S::x25115642@student.ncirl.ie::450f99f8-ad88-45a3-a0e4-88b2c311994b" providerId="AD" clId="Web-{DBF6ED88-2BD4-8EBF-1595-7DFB557AEDE9}" dt="2025-11-12T00:03:12.798" v="93"/>
        <pc:sldMkLst>
          <pc:docMk/>
          <pc:sldMk cId="3151014363" sldId="263"/>
        </pc:sldMkLst>
        <pc:spChg chg="mod">
          <ac:chgData name="Rosalind Barrett" userId="S::x25115642@student.ncirl.ie::450f99f8-ad88-45a3-a0e4-88b2c311994b" providerId="AD" clId="Web-{DBF6ED88-2BD4-8EBF-1595-7DFB557AEDE9}" dt="2025-11-12T00:03:06.063" v="92" actId="1076"/>
          <ac:spMkLst>
            <pc:docMk/>
            <pc:sldMk cId="3151014363" sldId="263"/>
            <ac:spMk id="2" creationId="{4CBF5A07-568A-1EFF-A436-A566723AE977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407" v="50" actId="1076"/>
          <ac:spMkLst>
            <pc:docMk/>
            <pc:sldMk cId="3151014363" sldId="263"/>
            <ac:spMk id="3" creationId="{464406E1-03BB-044E-3D45-E6A6C706708E}"/>
          </ac:spMkLst>
        </pc:spChg>
        <pc:spChg chg="add">
          <ac:chgData name="Rosalind Barrett" userId="S::x25115642@student.ncirl.ie::450f99f8-ad88-45a3-a0e4-88b2c311994b" providerId="AD" clId="Web-{DBF6ED88-2BD4-8EBF-1595-7DFB557AEDE9}" dt="2025-11-12T00:03:12.798" v="93"/>
          <ac:spMkLst>
            <pc:docMk/>
            <pc:sldMk cId="3151014363" sldId="263"/>
            <ac:spMk id="5" creationId="{A51745A4-AA8B-F31C-FDA5-C4C4800EBCDE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423" v="51" actId="1076"/>
          <ac:spMkLst>
            <pc:docMk/>
            <pc:sldMk cId="3151014363" sldId="263"/>
            <ac:spMk id="6" creationId="{2D27E1EA-30EC-82A4-200E-19569976794C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438" v="52" actId="1076"/>
          <ac:spMkLst>
            <pc:docMk/>
            <pc:sldMk cId="3151014363" sldId="263"/>
            <ac:spMk id="36" creationId="{3A235D2E-AEDC-D56A-D5E5-CDFC4BE57AB0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454" v="53" actId="1076"/>
          <ac:spMkLst>
            <pc:docMk/>
            <pc:sldMk cId="3151014363" sldId="263"/>
            <ac:spMk id="37" creationId="{1433DE43-B829-3AFD-5F0E-316472917657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470" v="54" actId="1076"/>
          <ac:spMkLst>
            <pc:docMk/>
            <pc:sldMk cId="3151014363" sldId="263"/>
            <ac:spMk id="38" creationId="{B8FE7C30-7568-6246-CE92-E5FF5D4265FE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485" v="55" actId="1076"/>
          <ac:spMkLst>
            <pc:docMk/>
            <pc:sldMk cId="3151014363" sldId="263"/>
            <ac:spMk id="39" creationId="{88719ACB-A621-A353-18C4-C079775C90E8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501" v="56" actId="1076"/>
          <ac:spMkLst>
            <pc:docMk/>
            <pc:sldMk cId="3151014363" sldId="263"/>
            <ac:spMk id="40" creationId="{BE7435D5-F709-1EC5-00D7-895D6719D551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516" v="57" actId="1076"/>
          <ac:spMkLst>
            <pc:docMk/>
            <pc:sldMk cId="3151014363" sldId="263"/>
            <ac:spMk id="41" creationId="{2FF70390-9A51-ABEE-9123-7AA0AAC2C98F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548" v="59" actId="1076"/>
          <ac:spMkLst>
            <pc:docMk/>
            <pc:sldMk cId="3151014363" sldId="263"/>
            <ac:spMk id="44" creationId="{CE121EDF-2179-117E-9ED2-B32CC38BC814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563" v="60" actId="1076"/>
          <ac:spMkLst>
            <pc:docMk/>
            <pc:sldMk cId="3151014363" sldId="263"/>
            <ac:spMk id="45" creationId="{1428C365-74CD-EEF2-C4A5-09AB233FD767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579" v="61" actId="1076"/>
          <ac:spMkLst>
            <pc:docMk/>
            <pc:sldMk cId="3151014363" sldId="263"/>
            <ac:spMk id="46" creationId="{12BE2DE7-1409-F3B1-0DA3-B6A6B4D2338E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595" v="62" actId="1076"/>
          <ac:spMkLst>
            <pc:docMk/>
            <pc:sldMk cId="3151014363" sldId="263"/>
            <ac:spMk id="47" creationId="{BB5C74B7-484B-E706-4C68-301774DC94C2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610" v="63" actId="1076"/>
          <ac:spMkLst>
            <pc:docMk/>
            <pc:sldMk cId="3151014363" sldId="263"/>
            <ac:spMk id="48" creationId="{3F8FFE78-CF84-24F8-F728-58A760B75588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641" v="65" actId="1076"/>
          <ac:spMkLst>
            <pc:docMk/>
            <pc:sldMk cId="3151014363" sldId="263"/>
            <ac:spMk id="52" creationId="{530ED126-BFA7-520F-FC35-87925284D314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673" v="67" actId="1076"/>
          <ac:spMkLst>
            <pc:docMk/>
            <pc:sldMk cId="3151014363" sldId="263"/>
            <ac:spMk id="53" creationId="{CED3F3E5-FE39-B0AB-3D41-17DFAE97A6BC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704" v="69" actId="1076"/>
          <ac:spMkLst>
            <pc:docMk/>
            <pc:sldMk cId="3151014363" sldId="263"/>
            <ac:spMk id="54" creationId="{30D581C6-7F46-0559-D891-6A6D16074465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720" v="70" actId="1076"/>
          <ac:spMkLst>
            <pc:docMk/>
            <pc:sldMk cId="3151014363" sldId="263"/>
            <ac:spMk id="55" creationId="{F630DB4A-A710-9FB6-E1B4-F8763D1A4812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735" v="71" actId="1076"/>
          <ac:spMkLst>
            <pc:docMk/>
            <pc:sldMk cId="3151014363" sldId="263"/>
            <ac:spMk id="56" creationId="{7186D1EE-8A71-F599-5047-454FC9444C5B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751" v="72" actId="1076"/>
          <ac:spMkLst>
            <pc:docMk/>
            <pc:sldMk cId="3151014363" sldId="263"/>
            <ac:spMk id="57" creationId="{FDD80018-0EF1-90E2-0470-AF43CDA8B63E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766" v="73" actId="1076"/>
          <ac:spMkLst>
            <pc:docMk/>
            <pc:sldMk cId="3151014363" sldId="263"/>
            <ac:spMk id="58" creationId="{E47A1E62-B1BF-6718-93D5-3CFF8C6DAB3B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782" v="74" actId="1076"/>
          <ac:spMkLst>
            <pc:docMk/>
            <pc:sldMk cId="3151014363" sldId="263"/>
            <ac:spMk id="59" creationId="{27EB9273-8532-C101-D407-A2A71F66F7E9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798" v="75" actId="1076"/>
          <ac:spMkLst>
            <pc:docMk/>
            <pc:sldMk cId="3151014363" sldId="263"/>
            <ac:spMk id="60" creationId="{2F78E4BF-4C71-BA4C-FAD5-9EEB40B70B3B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813" v="76" actId="1076"/>
          <ac:spMkLst>
            <pc:docMk/>
            <pc:sldMk cId="3151014363" sldId="263"/>
            <ac:spMk id="61" creationId="{95F6BAC6-6ED2-4C0E-D0A4-714B25C08189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845" v="78" actId="1076"/>
          <ac:spMkLst>
            <pc:docMk/>
            <pc:sldMk cId="3151014363" sldId="263"/>
            <ac:spMk id="63" creationId="{F9EADA77-2B17-8307-8CDB-5F1F10100962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891" v="80" actId="1076"/>
          <ac:spMkLst>
            <pc:docMk/>
            <pc:sldMk cId="3151014363" sldId="263"/>
            <ac:spMk id="65" creationId="{F1579EE9-86A1-869A-AD2E-C5C5EDC9278C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923" v="82" actId="1076"/>
          <ac:spMkLst>
            <pc:docMk/>
            <pc:sldMk cId="3151014363" sldId="263"/>
            <ac:spMk id="67" creationId="{6A5611D9-757F-23B4-1AD0-0F3CE4B64472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938" v="83" actId="1076"/>
          <ac:spMkLst>
            <pc:docMk/>
            <pc:sldMk cId="3151014363" sldId="263"/>
            <ac:spMk id="68" creationId="{2AA02DE5-4BBF-9557-ED6A-CBFCE8F01ECA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954" v="84" actId="1076"/>
          <ac:spMkLst>
            <pc:docMk/>
            <pc:sldMk cId="3151014363" sldId="263"/>
            <ac:spMk id="69" creationId="{BD250FF6-AE75-0828-31E1-388A8F033019}"/>
          </ac:spMkLst>
        </pc:spChg>
        <pc:spChg chg="mod">
          <ac:chgData name="Rosalind Barrett" userId="S::x25115642@student.ncirl.ie::450f99f8-ad88-45a3-a0e4-88b2c311994b" providerId="AD" clId="Web-{DBF6ED88-2BD4-8EBF-1595-7DFB557AEDE9}" dt="2025-11-12T00:03:05.970" v="85" actId="1076"/>
          <ac:spMkLst>
            <pc:docMk/>
            <pc:sldMk cId="3151014363" sldId="263"/>
            <ac:spMk id="70" creationId="{42085370-0FF9-17D2-2B30-6B48010A24C5}"/>
          </ac:spMkLst>
        </pc:spChg>
        <pc:picChg chg="mod">
          <ac:chgData name="Rosalind Barrett" userId="S::x25115642@student.ncirl.ie::450f99f8-ad88-45a3-a0e4-88b2c311994b" providerId="AD" clId="Web-{DBF6ED88-2BD4-8EBF-1595-7DFB557AEDE9}" dt="2025-11-12T00:03:05.532" v="58" actId="1076"/>
          <ac:picMkLst>
            <pc:docMk/>
            <pc:sldMk cId="3151014363" sldId="263"/>
            <ac:picMk id="43" creationId="{4D151C75-4F0A-620D-2A77-499858AF74D9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5.626" v="64" actId="1076"/>
          <ac:picMkLst>
            <pc:docMk/>
            <pc:sldMk cId="3151014363" sldId="263"/>
            <ac:picMk id="49" creationId="{C22B0237-2DF9-1998-2A5A-FEF176AA0B94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5.657" v="66" actId="1076"/>
          <ac:picMkLst>
            <pc:docMk/>
            <pc:sldMk cId="3151014363" sldId="263"/>
            <ac:picMk id="50" creationId="{E15758CF-59CE-E2D2-6473-1F0888D85DAE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5.688" v="68" actId="1076"/>
          <ac:picMkLst>
            <pc:docMk/>
            <pc:sldMk cId="3151014363" sldId="263"/>
            <ac:picMk id="51" creationId="{D07A73A1-3DD8-F483-6D76-40F9B01B5FAA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5.829" v="77" actId="1076"/>
          <ac:picMkLst>
            <pc:docMk/>
            <pc:sldMk cId="3151014363" sldId="263"/>
            <ac:picMk id="62" creationId="{1B5A19AE-C2C4-FB76-A431-8D20F0DA0187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5.860" v="79" actId="1076"/>
          <ac:picMkLst>
            <pc:docMk/>
            <pc:sldMk cId="3151014363" sldId="263"/>
            <ac:picMk id="64" creationId="{41D7DD51-423C-0469-F301-A3EEFF9E221F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5.891" v="81" actId="1076"/>
          <ac:picMkLst>
            <pc:docMk/>
            <pc:sldMk cId="3151014363" sldId="263"/>
            <ac:picMk id="66" creationId="{CF9C5548-17EA-A1DD-FBBB-0D95AA0E7AF1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5.970" v="86" actId="1076"/>
          <ac:picMkLst>
            <pc:docMk/>
            <pc:sldMk cId="3151014363" sldId="263"/>
            <ac:picMk id="71" creationId="{020E1477-3734-4BE8-FD78-D06EC4F58670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5.985" v="87" actId="1076"/>
          <ac:picMkLst>
            <pc:docMk/>
            <pc:sldMk cId="3151014363" sldId="263"/>
            <ac:picMk id="72" creationId="{25C5E0E9-06FD-1322-B5AD-B4FAACA3D7D9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6.001" v="88" actId="1076"/>
          <ac:picMkLst>
            <pc:docMk/>
            <pc:sldMk cId="3151014363" sldId="263"/>
            <ac:picMk id="73" creationId="{0CE09326-0A02-7075-205E-EB291BF272D5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6.016" v="89" actId="1076"/>
          <ac:picMkLst>
            <pc:docMk/>
            <pc:sldMk cId="3151014363" sldId="263"/>
            <ac:picMk id="74" creationId="{B75712E2-2D52-1C05-4041-290B6B19F50A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6.032" v="90" actId="1076"/>
          <ac:picMkLst>
            <pc:docMk/>
            <pc:sldMk cId="3151014363" sldId="263"/>
            <ac:picMk id="75" creationId="{A60EA5A5-5FCD-39EE-D6E6-8ED8236BD2EC}"/>
          </ac:picMkLst>
        </pc:picChg>
        <pc:picChg chg="mod">
          <ac:chgData name="Rosalind Barrett" userId="S::x25115642@student.ncirl.ie::450f99f8-ad88-45a3-a0e4-88b2c311994b" providerId="AD" clId="Web-{DBF6ED88-2BD4-8EBF-1595-7DFB557AEDE9}" dt="2025-11-12T00:03:06.048" v="91" actId="1076"/>
          <ac:picMkLst>
            <pc:docMk/>
            <pc:sldMk cId="3151014363" sldId="263"/>
            <ac:picMk id="76" creationId="{EE67C3B3-8AEE-065B-2697-655B0A53C8A9}"/>
          </ac:picMkLst>
        </pc:picChg>
      </pc:sldChg>
    </pc:docChg>
  </pc:docChgLst>
  <pc:docChgLst>
    <pc:chgData name="Rosalind Barrett" userId="S::x25115642@student.ncirl.ie::450f99f8-ad88-45a3-a0e4-88b2c311994b" providerId="AD" clId="Web-{89EF1ECF-E235-778C-BD05-929D2395BE63}"/>
    <pc:docChg chg="modSld">
      <pc:chgData name="Rosalind Barrett" userId="S::x25115642@student.ncirl.ie::450f99f8-ad88-45a3-a0e4-88b2c311994b" providerId="AD" clId="Web-{89EF1ECF-E235-778C-BD05-929D2395BE63}" dt="2025-10-24T19:54:05.089" v="72"/>
      <pc:docMkLst>
        <pc:docMk/>
      </pc:docMkLst>
      <pc:sldChg chg="addSp delSp modSp">
        <pc:chgData name="Rosalind Barrett" userId="S::x25115642@student.ncirl.ie::450f99f8-ad88-45a3-a0e4-88b2c311994b" providerId="AD" clId="Web-{89EF1ECF-E235-778C-BD05-929D2395BE63}" dt="2025-10-24T19:54:05.089" v="72"/>
        <pc:sldMkLst>
          <pc:docMk/>
          <pc:sldMk cId="109857222" sldId="256"/>
        </pc:sldMkLst>
        <pc:spChg chg="mod">
          <ac:chgData name="Rosalind Barrett" userId="S::x25115642@student.ncirl.ie::450f99f8-ad88-45a3-a0e4-88b2c311994b" providerId="AD" clId="Web-{89EF1ECF-E235-778C-BD05-929D2395BE63}" dt="2025-10-24T19:49:55.969" v="44" actId="1076"/>
          <ac:spMkLst>
            <pc:docMk/>
            <pc:sldMk cId="109857222" sldId="256"/>
            <ac:spMk id="3" creationId="{E9E1D836-3F22-4FF3-AF23-296AB92EA68B}"/>
          </ac:spMkLst>
        </pc:spChg>
        <pc:spChg chg="mod">
          <ac:chgData name="Rosalind Barrett" userId="S::x25115642@student.ncirl.ie::450f99f8-ad88-45a3-a0e4-88b2c311994b" providerId="AD" clId="Web-{89EF1ECF-E235-778C-BD05-929D2395BE63}" dt="2025-10-24T19:49:53.250" v="43" actId="1076"/>
          <ac:spMkLst>
            <pc:docMk/>
            <pc:sldMk cId="109857222" sldId="256"/>
            <ac:spMk id="5" creationId="{7E6413BF-8F76-E7A9-7EBB-A1F5EE1DFD66}"/>
          </ac:spMkLst>
        </pc:spChg>
        <pc:spChg chg="add mod">
          <ac:chgData name="Rosalind Barrett" userId="S::x25115642@student.ncirl.ie::450f99f8-ad88-45a3-a0e4-88b2c311994b" providerId="AD" clId="Web-{89EF1ECF-E235-778C-BD05-929D2395BE63}" dt="2025-10-24T19:54:05.089" v="72"/>
          <ac:spMkLst>
            <pc:docMk/>
            <pc:sldMk cId="109857222" sldId="256"/>
            <ac:spMk id="21" creationId="{47074BCB-7434-07BC-907B-3BAD31A670D4}"/>
          </ac:spMkLst>
        </pc:spChg>
        <pc:picChg chg="add mod">
          <ac:chgData name="Rosalind Barrett" userId="S::x25115642@student.ncirl.ie::450f99f8-ad88-45a3-a0e4-88b2c311994b" providerId="AD" clId="Web-{89EF1ECF-E235-778C-BD05-929D2395BE63}" dt="2025-10-24T19:51:24.720" v="66" actId="1076"/>
          <ac:picMkLst>
            <pc:docMk/>
            <pc:sldMk cId="109857222" sldId="256"/>
            <ac:picMk id="20" creationId="{02A06F75-12A8-00D6-2AE5-9D42D8956BC9}"/>
          </ac:picMkLst>
        </pc:picChg>
      </pc:sldChg>
    </pc:docChg>
  </pc:docChgLst>
  <pc:docChgLst>
    <pc:chgData name="Rosalind Barrett" userId="S::x25115642@student.ncirl.ie::450f99f8-ad88-45a3-a0e4-88b2c311994b" providerId="AD" clId="Web-{1C66901E-ED5B-BDE1-8E17-EBF178AD87D8}"/>
    <pc:docChg chg="modSld">
      <pc:chgData name="Rosalind Barrett" userId="S::x25115642@student.ncirl.ie::450f99f8-ad88-45a3-a0e4-88b2c311994b" providerId="AD" clId="Web-{1C66901E-ED5B-BDE1-8E17-EBF178AD87D8}" dt="2025-10-24T23:02:36.443" v="0" actId="1076"/>
      <pc:docMkLst>
        <pc:docMk/>
      </pc:docMkLst>
      <pc:sldChg chg="modSp">
        <pc:chgData name="Rosalind Barrett" userId="S::x25115642@student.ncirl.ie::450f99f8-ad88-45a3-a0e4-88b2c311994b" providerId="AD" clId="Web-{1C66901E-ED5B-BDE1-8E17-EBF178AD87D8}" dt="2025-10-24T23:02:36.443" v="0" actId="1076"/>
        <pc:sldMkLst>
          <pc:docMk/>
          <pc:sldMk cId="109857222" sldId="256"/>
        </pc:sldMkLst>
        <pc:spChg chg="mod">
          <ac:chgData name="Rosalind Barrett" userId="S::x25115642@student.ncirl.ie::450f99f8-ad88-45a3-a0e4-88b2c311994b" providerId="AD" clId="Web-{1C66901E-ED5B-BDE1-8E17-EBF178AD87D8}" dt="2025-10-24T23:02:36.443" v="0" actId="1076"/>
          <ac:spMkLst>
            <pc:docMk/>
            <pc:sldMk cId="109857222" sldId="256"/>
            <ac:spMk id="21" creationId="{47074BCB-7434-07BC-907B-3BAD31A670D4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gif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1995312"/>
            <a:ext cx="5143500" cy="4244622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6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7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5"/>
            <a:ext cx="5915025" cy="5071532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6"/>
            <a:ext cx="5915025" cy="2666999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82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82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2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3" cy="28448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3"/>
            <a:ext cx="3471863" cy="8664222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3" cy="6776156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3" cy="28448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3"/>
            <a:ext cx="3471863" cy="8664222"/>
          </a:xfrm>
        </p:spPr>
        <p:txBody>
          <a:bodyPr anchor="t"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3" cy="6776156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2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79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79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79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9E1D836-3F22-4FF3-AF23-296AB92EA68B}"/>
              </a:ext>
            </a:extLst>
          </p:cNvPr>
          <p:cNvSpPr txBox="1"/>
          <p:nvPr/>
        </p:nvSpPr>
        <p:spPr>
          <a:xfrm>
            <a:off x="5088289" y="1081220"/>
            <a:ext cx="546566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About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6413BF-8F76-E7A9-7EBB-A1F5EE1DFD66}"/>
              </a:ext>
            </a:extLst>
          </p:cNvPr>
          <p:cNvSpPr txBox="1"/>
          <p:nvPr/>
        </p:nvSpPr>
        <p:spPr>
          <a:xfrm>
            <a:off x="5855435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Contact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81ECC3-CB82-B6A3-EEC6-E2208D183B93}"/>
              </a:ext>
            </a:extLst>
          </p:cNvPr>
          <p:cNvSpPr txBox="1"/>
          <p:nvPr/>
        </p:nvSpPr>
        <p:spPr>
          <a:xfrm>
            <a:off x="4130923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Lessons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688E4E-9D8C-B9BD-408F-C13BFF5FC93E}"/>
              </a:ext>
            </a:extLst>
          </p:cNvPr>
          <p:cNvSpPr txBox="1"/>
          <p:nvPr/>
        </p:nvSpPr>
        <p:spPr>
          <a:xfrm>
            <a:off x="3159452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Brands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2A06F75-12A8-00D6-2AE5-9D42D8956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" y="1687545"/>
            <a:ext cx="6857572" cy="439206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7074BCB-7434-07BC-907B-3BAD31A670D4}"/>
              </a:ext>
            </a:extLst>
          </p:cNvPr>
          <p:cNvSpPr/>
          <p:nvPr/>
        </p:nvSpPr>
        <p:spPr>
          <a:xfrm>
            <a:off x="-2458" y="1695265"/>
            <a:ext cx="6857674" cy="4397606"/>
          </a:xfrm>
          <a:prstGeom prst="rect">
            <a:avLst/>
          </a:prstGeom>
          <a:solidFill>
            <a:srgbClr val="FC9C60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D970F1-B31D-5BFC-F736-3D7F09CB241E}"/>
              </a:ext>
            </a:extLst>
          </p:cNvPr>
          <p:cNvSpPr txBox="1"/>
          <p:nvPr/>
        </p:nvSpPr>
        <p:spPr>
          <a:xfrm>
            <a:off x="1072" y="4293"/>
            <a:ext cx="307590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/>
              <a:t>INDEX PAGE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1AE155-03B0-886B-5897-31BF0B20966C}"/>
              </a:ext>
            </a:extLst>
          </p:cNvPr>
          <p:cNvSpPr txBox="1"/>
          <p:nvPr/>
        </p:nvSpPr>
        <p:spPr>
          <a:xfrm>
            <a:off x="2118303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Home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48B2F3-0EB5-FC57-820A-0D1860CB908F}"/>
              </a:ext>
            </a:extLst>
          </p:cNvPr>
          <p:cNvSpPr txBox="1"/>
          <p:nvPr/>
        </p:nvSpPr>
        <p:spPr>
          <a:xfrm>
            <a:off x="5320747" y="6078607"/>
            <a:ext cx="1531453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900" i="1" dirty="0"/>
              <a:t>*image from </a:t>
            </a:r>
            <a:r>
              <a:rPr lang="en-US" sz="900" i="1" err="1"/>
              <a:t>Giphy</a:t>
            </a:r>
            <a:endParaRPr lang="en-US" sz="900" i="1"/>
          </a:p>
        </p:txBody>
      </p:sp>
      <p:pic>
        <p:nvPicPr>
          <p:cNvPr id="14" name="Picture 13" descr="A logo with a surfboard and a wave&#10;&#10;AI-generated content may be incorrect.">
            <a:extLst>
              <a:ext uri="{FF2B5EF4-FFF2-40B4-BE49-F238E27FC236}">
                <a16:creationId xmlns:a16="http://schemas.microsoft.com/office/drawing/2014/main" id="{F4CB273C-6181-D4B7-EC85-C69BFD67F2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7253" t="22148" r="15243" b="18624"/>
          <a:stretch>
            <a:fillRect/>
          </a:stretch>
        </p:blipFill>
        <p:spPr>
          <a:xfrm>
            <a:off x="82827" y="207064"/>
            <a:ext cx="1457746" cy="1283812"/>
          </a:xfrm>
          <a:prstGeom prst="rect">
            <a:avLst/>
          </a:prstGeom>
        </p:spPr>
      </p:pic>
      <p:pic>
        <p:nvPicPr>
          <p:cNvPr id="15" name="Picture 14" descr="A screenshot of a map&#10;&#10;AI-generated content may be incorrect.">
            <a:extLst>
              <a:ext uri="{FF2B5EF4-FFF2-40B4-BE49-F238E27FC236}">
                <a16:creationId xmlns:a16="http://schemas.microsoft.com/office/drawing/2014/main" id="{447C3517-2CD7-116F-C954-3D9ABA064AE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94" r="2264" b="467"/>
          <a:stretch>
            <a:fillRect/>
          </a:stretch>
        </p:blipFill>
        <p:spPr>
          <a:xfrm>
            <a:off x="-1811" y="6378811"/>
            <a:ext cx="6858123" cy="151296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E123091-E7BC-06CD-D278-1E6A89D5E1AD}"/>
              </a:ext>
            </a:extLst>
          </p:cNvPr>
          <p:cNvSpPr txBox="1"/>
          <p:nvPr/>
        </p:nvSpPr>
        <p:spPr>
          <a:xfrm>
            <a:off x="2601566" y="7885042"/>
            <a:ext cx="416532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400" i="1" dirty="0"/>
              <a:t>*from Surfline – create API in bootstrap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54490-7C80-7052-8CB8-72C6BA088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98DA52-AD4E-2191-D6C4-911CFDC0CA1D}"/>
              </a:ext>
            </a:extLst>
          </p:cNvPr>
          <p:cNvSpPr txBox="1"/>
          <p:nvPr/>
        </p:nvSpPr>
        <p:spPr>
          <a:xfrm>
            <a:off x="210666" y="2170035"/>
            <a:ext cx="2449911" cy="2078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13" dirty="0"/>
              <a:t>Stock / brands we sell 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913E2B-0242-E047-9CF1-4225E400EFB6}"/>
              </a:ext>
            </a:extLst>
          </p:cNvPr>
          <p:cNvSpPr txBox="1"/>
          <p:nvPr/>
        </p:nvSpPr>
        <p:spPr>
          <a:xfrm>
            <a:off x="-4053" y="0"/>
            <a:ext cx="250487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Aptos"/>
              </a:rPr>
              <a:t>BRANDS PAGE</a:t>
            </a:r>
            <a:endParaRPr lang="en-US" sz="1200" dirty="0"/>
          </a:p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1571107-A81A-29FE-2546-128E039D13FC}"/>
              </a:ext>
            </a:extLst>
          </p:cNvPr>
          <p:cNvSpPr txBox="1"/>
          <p:nvPr/>
        </p:nvSpPr>
        <p:spPr>
          <a:xfrm>
            <a:off x="5088289" y="1081220"/>
            <a:ext cx="546566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About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D0CDC8D-1BA1-5621-AD6C-C7E207C94BB1}"/>
              </a:ext>
            </a:extLst>
          </p:cNvPr>
          <p:cNvSpPr txBox="1"/>
          <p:nvPr/>
        </p:nvSpPr>
        <p:spPr>
          <a:xfrm>
            <a:off x="5855435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Contact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0C05843-F01C-8B8E-C631-B9150A1CA542}"/>
              </a:ext>
            </a:extLst>
          </p:cNvPr>
          <p:cNvSpPr txBox="1"/>
          <p:nvPr/>
        </p:nvSpPr>
        <p:spPr>
          <a:xfrm>
            <a:off x="4130923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Lessons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5B7A550-3A39-37B4-877A-C92118F8228C}"/>
              </a:ext>
            </a:extLst>
          </p:cNvPr>
          <p:cNvSpPr txBox="1"/>
          <p:nvPr/>
        </p:nvSpPr>
        <p:spPr>
          <a:xfrm>
            <a:off x="3159452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Brands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06E6E61-C609-B285-2887-3E07FB4629A2}"/>
              </a:ext>
            </a:extLst>
          </p:cNvPr>
          <p:cNvSpPr txBox="1"/>
          <p:nvPr/>
        </p:nvSpPr>
        <p:spPr>
          <a:xfrm>
            <a:off x="2118303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Home</a:t>
            </a:r>
          </a:p>
        </p:txBody>
      </p:sp>
      <p:pic>
        <p:nvPicPr>
          <p:cNvPr id="40" name="Picture 39" descr="A logo with a surfboard and a wave&#10;&#10;AI-generated content may be incorrect.">
            <a:extLst>
              <a:ext uri="{FF2B5EF4-FFF2-40B4-BE49-F238E27FC236}">
                <a16:creationId xmlns:a16="http://schemas.microsoft.com/office/drawing/2014/main" id="{2FEB575F-80F9-3EF6-2765-66CF0218C8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7253" t="22148" r="15243" b="18624"/>
          <a:stretch>
            <a:fillRect/>
          </a:stretch>
        </p:blipFill>
        <p:spPr>
          <a:xfrm>
            <a:off x="82827" y="207064"/>
            <a:ext cx="1457746" cy="128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1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464406E1-03BB-044E-3D45-E6A6C706708E}"/>
              </a:ext>
            </a:extLst>
          </p:cNvPr>
          <p:cNvSpPr/>
          <p:nvPr/>
        </p:nvSpPr>
        <p:spPr>
          <a:xfrm>
            <a:off x="513383" y="282103"/>
            <a:ext cx="1220644" cy="1345474"/>
          </a:xfrm>
          <a:prstGeom prst="flowChart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LOGO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2D27E1EA-30EC-82A4-200E-19569976794C}"/>
              </a:ext>
            </a:extLst>
          </p:cNvPr>
          <p:cNvSpPr/>
          <p:nvPr/>
        </p:nvSpPr>
        <p:spPr>
          <a:xfrm>
            <a:off x="2001602" y="275722"/>
            <a:ext cx="4566044" cy="132886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COMPANY NAME</a:t>
            </a:r>
          </a:p>
        </p:txBody>
      </p:sp>
      <p:sp>
        <p:nvSpPr>
          <p:cNvPr id="36" name="Flowchart: Process 35">
            <a:extLst>
              <a:ext uri="{FF2B5EF4-FFF2-40B4-BE49-F238E27FC236}">
                <a16:creationId xmlns:a16="http://schemas.microsoft.com/office/drawing/2014/main" id="{3A235D2E-AEDC-D56A-D5E5-CDFC4BE57AB0}"/>
              </a:ext>
            </a:extLst>
          </p:cNvPr>
          <p:cNvSpPr/>
          <p:nvPr/>
        </p:nvSpPr>
        <p:spPr>
          <a:xfrm>
            <a:off x="625271" y="1834499"/>
            <a:ext cx="1018840" cy="44880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37" name="Flowchart: Process 36">
            <a:extLst>
              <a:ext uri="{FF2B5EF4-FFF2-40B4-BE49-F238E27FC236}">
                <a16:creationId xmlns:a16="http://schemas.microsoft.com/office/drawing/2014/main" id="{1433DE43-B829-3AFD-5F0E-316472917657}"/>
              </a:ext>
            </a:extLst>
          </p:cNvPr>
          <p:cNvSpPr/>
          <p:nvPr/>
        </p:nvSpPr>
        <p:spPr>
          <a:xfrm>
            <a:off x="1832969" y="1834497"/>
            <a:ext cx="1018840" cy="44880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BRANDS</a:t>
            </a:r>
          </a:p>
        </p:txBody>
      </p:sp>
      <p:sp>
        <p:nvSpPr>
          <p:cNvPr id="38" name="Flowchart: Process 37">
            <a:extLst>
              <a:ext uri="{FF2B5EF4-FFF2-40B4-BE49-F238E27FC236}">
                <a16:creationId xmlns:a16="http://schemas.microsoft.com/office/drawing/2014/main" id="{B8FE7C30-7568-6246-CE92-E5FF5D4265FE}"/>
              </a:ext>
            </a:extLst>
          </p:cNvPr>
          <p:cNvSpPr/>
          <p:nvPr/>
        </p:nvSpPr>
        <p:spPr>
          <a:xfrm>
            <a:off x="3040666" y="1834497"/>
            <a:ext cx="1018840" cy="44880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LESSONS</a:t>
            </a:r>
          </a:p>
        </p:txBody>
      </p:sp>
      <p:sp>
        <p:nvSpPr>
          <p:cNvPr id="39" name="Flowchart: Process 38">
            <a:extLst>
              <a:ext uri="{FF2B5EF4-FFF2-40B4-BE49-F238E27FC236}">
                <a16:creationId xmlns:a16="http://schemas.microsoft.com/office/drawing/2014/main" id="{88719ACB-A621-A353-18C4-C079775C90E8}"/>
              </a:ext>
            </a:extLst>
          </p:cNvPr>
          <p:cNvSpPr/>
          <p:nvPr/>
        </p:nvSpPr>
        <p:spPr>
          <a:xfrm>
            <a:off x="4248363" y="1834496"/>
            <a:ext cx="1018840" cy="44880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ABOUT</a:t>
            </a:r>
          </a:p>
        </p:txBody>
      </p:sp>
      <p:sp>
        <p:nvSpPr>
          <p:cNvPr id="40" name="Flowchart: Process 39">
            <a:extLst>
              <a:ext uri="{FF2B5EF4-FFF2-40B4-BE49-F238E27FC236}">
                <a16:creationId xmlns:a16="http://schemas.microsoft.com/office/drawing/2014/main" id="{BE7435D5-F709-1EC5-00D7-895D6719D551}"/>
              </a:ext>
            </a:extLst>
          </p:cNvPr>
          <p:cNvSpPr/>
          <p:nvPr/>
        </p:nvSpPr>
        <p:spPr>
          <a:xfrm>
            <a:off x="5484816" y="1834494"/>
            <a:ext cx="1018840" cy="44880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CONTACT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2FF70390-9A51-ABEE-9123-7AA0AAC2C98F}"/>
              </a:ext>
            </a:extLst>
          </p:cNvPr>
          <p:cNvSpPr/>
          <p:nvPr/>
        </p:nvSpPr>
        <p:spPr>
          <a:xfrm>
            <a:off x="601563" y="2415166"/>
            <a:ext cx="5947870" cy="1633896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SINGLE TEXT LINE</a:t>
            </a:r>
          </a:p>
        </p:txBody>
      </p:sp>
      <p:pic>
        <p:nvPicPr>
          <p:cNvPr id="43" name="Picture 42" descr="Picture Icon PNG Images, Vectors Free Download - Pngtree">
            <a:extLst>
              <a:ext uri="{FF2B5EF4-FFF2-40B4-BE49-F238E27FC236}">
                <a16:creationId xmlns:a16="http://schemas.microsoft.com/office/drawing/2014/main" id="{4D151C75-4F0A-620D-2A77-499858AF74D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94441" y="2449476"/>
            <a:ext cx="2102887" cy="1552679"/>
          </a:xfrm>
          <a:prstGeom prst="rect">
            <a:avLst/>
          </a:prstGeom>
        </p:spPr>
      </p:pic>
      <p:sp>
        <p:nvSpPr>
          <p:cNvPr id="44" name="Flowchart: Process 43">
            <a:extLst>
              <a:ext uri="{FF2B5EF4-FFF2-40B4-BE49-F238E27FC236}">
                <a16:creationId xmlns:a16="http://schemas.microsoft.com/office/drawing/2014/main" id="{CE121EDF-2179-117E-9ED2-B32CC38BC814}"/>
              </a:ext>
            </a:extLst>
          </p:cNvPr>
          <p:cNvSpPr/>
          <p:nvPr/>
        </p:nvSpPr>
        <p:spPr>
          <a:xfrm>
            <a:off x="594795" y="4237386"/>
            <a:ext cx="5923955" cy="40905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45" name="Flowchart: Process 44">
            <a:extLst>
              <a:ext uri="{FF2B5EF4-FFF2-40B4-BE49-F238E27FC236}">
                <a16:creationId xmlns:a16="http://schemas.microsoft.com/office/drawing/2014/main" id="{1428C365-74CD-EEF2-C4A5-09AB233FD767}"/>
              </a:ext>
            </a:extLst>
          </p:cNvPr>
          <p:cNvSpPr/>
          <p:nvPr/>
        </p:nvSpPr>
        <p:spPr>
          <a:xfrm>
            <a:off x="557210" y="4813371"/>
            <a:ext cx="1699939" cy="229591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Process 45">
            <a:extLst>
              <a:ext uri="{FF2B5EF4-FFF2-40B4-BE49-F238E27FC236}">
                <a16:creationId xmlns:a16="http://schemas.microsoft.com/office/drawing/2014/main" id="{12BE2DE7-1409-F3B1-0DA3-B6A6B4D2338E}"/>
              </a:ext>
            </a:extLst>
          </p:cNvPr>
          <p:cNvSpPr/>
          <p:nvPr/>
        </p:nvSpPr>
        <p:spPr>
          <a:xfrm>
            <a:off x="2634444" y="4813371"/>
            <a:ext cx="1699939" cy="229591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lowchart: Process 46">
            <a:extLst>
              <a:ext uri="{FF2B5EF4-FFF2-40B4-BE49-F238E27FC236}">
                <a16:creationId xmlns:a16="http://schemas.microsoft.com/office/drawing/2014/main" id="{BB5C74B7-484B-E706-4C68-301774DC94C2}"/>
              </a:ext>
            </a:extLst>
          </p:cNvPr>
          <p:cNvSpPr/>
          <p:nvPr/>
        </p:nvSpPr>
        <p:spPr>
          <a:xfrm>
            <a:off x="4722114" y="4813371"/>
            <a:ext cx="1699939" cy="229591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lowchart: Alternate Process 47">
            <a:extLst>
              <a:ext uri="{FF2B5EF4-FFF2-40B4-BE49-F238E27FC236}">
                <a16:creationId xmlns:a16="http://schemas.microsoft.com/office/drawing/2014/main" id="{3F8FFE78-CF84-24F8-F728-58A760B75588}"/>
              </a:ext>
            </a:extLst>
          </p:cNvPr>
          <p:cNvSpPr/>
          <p:nvPr/>
        </p:nvSpPr>
        <p:spPr>
          <a:xfrm>
            <a:off x="705398" y="4938619"/>
            <a:ext cx="1361771" cy="1218828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48" descr="Picture Icon PNG Images, Vectors Free Download - Pngtree">
            <a:extLst>
              <a:ext uri="{FF2B5EF4-FFF2-40B4-BE49-F238E27FC236}">
                <a16:creationId xmlns:a16="http://schemas.microsoft.com/office/drawing/2014/main" id="{C22B0237-2DF9-1998-2A5A-FEF176AA0B9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221" y="4944244"/>
            <a:ext cx="1594564" cy="1187337"/>
          </a:xfrm>
          <a:prstGeom prst="rect">
            <a:avLst/>
          </a:prstGeom>
        </p:spPr>
      </p:pic>
      <p:sp>
        <p:nvSpPr>
          <p:cNvPr id="52" name="Flowchart: Alternate Process 51">
            <a:extLst>
              <a:ext uri="{FF2B5EF4-FFF2-40B4-BE49-F238E27FC236}">
                <a16:creationId xmlns:a16="http://schemas.microsoft.com/office/drawing/2014/main" id="{530ED126-BFA7-520F-FC35-87925284D314}"/>
              </a:ext>
            </a:extLst>
          </p:cNvPr>
          <p:cNvSpPr/>
          <p:nvPr/>
        </p:nvSpPr>
        <p:spPr>
          <a:xfrm>
            <a:off x="2824384" y="4938619"/>
            <a:ext cx="1361771" cy="1218828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 descr="Picture Icon PNG Images, Vectors Free Download - Pngtree">
            <a:extLst>
              <a:ext uri="{FF2B5EF4-FFF2-40B4-BE49-F238E27FC236}">
                <a16:creationId xmlns:a16="http://schemas.microsoft.com/office/drawing/2014/main" id="{E15758CF-59CE-E2D2-6473-1F0888D85D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03207" y="4912929"/>
            <a:ext cx="1594564" cy="1187337"/>
          </a:xfrm>
          <a:prstGeom prst="rect">
            <a:avLst/>
          </a:prstGeom>
        </p:spPr>
      </p:pic>
      <p:sp>
        <p:nvSpPr>
          <p:cNvPr id="53" name="Flowchart: Alternate Process 52">
            <a:extLst>
              <a:ext uri="{FF2B5EF4-FFF2-40B4-BE49-F238E27FC236}">
                <a16:creationId xmlns:a16="http://schemas.microsoft.com/office/drawing/2014/main" id="{CED3F3E5-FE39-B0AB-3D41-17DFAE97A6BC}"/>
              </a:ext>
            </a:extLst>
          </p:cNvPr>
          <p:cNvSpPr/>
          <p:nvPr/>
        </p:nvSpPr>
        <p:spPr>
          <a:xfrm>
            <a:off x="4901617" y="4907304"/>
            <a:ext cx="1361771" cy="1218828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 descr="Picture Icon PNG Images, Vectors Free Download - Pngtree">
            <a:extLst>
              <a:ext uri="{FF2B5EF4-FFF2-40B4-BE49-F238E27FC236}">
                <a16:creationId xmlns:a16="http://schemas.microsoft.com/office/drawing/2014/main" id="{D07A73A1-3DD8-F483-6D76-40F9B01B5FA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80440" y="4892052"/>
            <a:ext cx="1594564" cy="1187337"/>
          </a:xfrm>
          <a:prstGeom prst="rect">
            <a:avLst/>
          </a:prstGeom>
        </p:spPr>
      </p:pic>
      <p:sp>
        <p:nvSpPr>
          <p:cNvPr id="54" name="Flowchart: Process 53">
            <a:extLst>
              <a:ext uri="{FF2B5EF4-FFF2-40B4-BE49-F238E27FC236}">
                <a16:creationId xmlns:a16="http://schemas.microsoft.com/office/drawing/2014/main" id="{30D581C6-7F46-0559-D891-6A6D16074465}"/>
              </a:ext>
            </a:extLst>
          </p:cNvPr>
          <p:cNvSpPr/>
          <p:nvPr/>
        </p:nvSpPr>
        <p:spPr>
          <a:xfrm>
            <a:off x="705374" y="6305624"/>
            <a:ext cx="1361795" cy="64280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</a:t>
            </a:r>
          </a:p>
        </p:txBody>
      </p:sp>
      <p:sp>
        <p:nvSpPr>
          <p:cNvPr id="55" name="Flowchart: Process 54">
            <a:extLst>
              <a:ext uri="{FF2B5EF4-FFF2-40B4-BE49-F238E27FC236}">
                <a16:creationId xmlns:a16="http://schemas.microsoft.com/office/drawing/2014/main" id="{F630DB4A-A710-9FB6-E1B4-F8763D1A4812}"/>
              </a:ext>
            </a:extLst>
          </p:cNvPr>
          <p:cNvSpPr/>
          <p:nvPr/>
        </p:nvSpPr>
        <p:spPr>
          <a:xfrm>
            <a:off x="2813922" y="6305624"/>
            <a:ext cx="1361795" cy="64280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</a:t>
            </a:r>
          </a:p>
        </p:txBody>
      </p:sp>
      <p:sp>
        <p:nvSpPr>
          <p:cNvPr id="56" name="Flowchart: Process 55">
            <a:extLst>
              <a:ext uri="{FF2B5EF4-FFF2-40B4-BE49-F238E27FC236}">
                <a16:creationId xmlns:a16="http://schemas.microsoft.com/office/drawing/2014/main" id="{7186D1EE-8A71-F599-5047-454FC9444C5B}"/>
              </a:ext>
            </a:extLst>
          </p:cNvPr>
          <p:cNvSpPr/>
          <p:nvPr/>
        </p:nvSpPr>
        <p:spPr>
          <a:xfrm>
            <a:off x="4901593" y="6305624"/>
            <a:ext cx="1361795" cy="64280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</a:t>
            </a:r>
          </a:p>
        </p:txBody>
      </p:sp>
      <p:sp>
        <p:nvSpPr>
          <p:cNvPr id="57" name="Flowchart: Process 56">
            <a:extLst>
              <a:ext uri="{FF2B5EF4-FFF2-40B4-BE49-F238E27FC236}">
                <a16:creationId xmlns:a16="http://schemas.microsoft.com/office/drawing/2014/main" id="{FDD80018-0EF1-90E2-0470-AF43CDA8B63E}"/>
              </a:ext>
            </a:extLst>
          </p:cNvPr>
          <p:cNvSpPr/>
          <p:nvPr/>
        </p:nvSpPr>
        <p:spPr>
          <a:xfrm>
            <a:off x="563480" y="7285388"/>
            <a:ext cx="5923955" cy="409059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TEXT</a:t>
            </a:r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8" name="Flowchart: Process 57">
            <a:extLst>
              <a:ext uri="{FF2B5EF4-FFF2-40B4-BE49-F238E27FC236}">
                <a16:creationId xmlns:a16="http://schemas.microsoft.com/office/drawing/2014/main" id="{E47A1E62-B1BF-6718-93D5-3CFF8C6DAB3B}"/>
              </a:ext>
            </a:extLst>
          </p:cNvPr>
          <p:cNvSpPr/>
          <p:nvPr/>
        </p:nvSpPr>
        <p:spPr>
          <a:xfrm>
            <a:off x="567648" y="7861371"/>
            <a:ext cx="1699939" cy="229591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lowchart: Process 58">
            <a:extLst>
              <a:ext uri="{FF2B5EF4-FFF2-40B4-BE49-F238E27FC236}">
                <a16:creationId xmlns:a16="http://schemas.microsoft.com/office/drawing/2014/main" id="{27EB9273-8532-C101-D407-A2A71F66F7E9}"/>
              </a:ext>
            </a:extLst>
          </p:cNvPr>
          <p:cNvSpPr/>
          <p:nvPr/>
        </p:nvSpPr>
        <p:spPr>
          <a:xfrm>
            <a:off x="2644881" y="7861371"/>
            <a:ext cx="1699939" cy="229591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lowchart: Process 59">
            <a:extLst>
              <a:ext uri="{FF2B5EF4-FFF2-40B4-BE49-F238E27FC236}">
                <a16:creationId xmlns:a16="http://schemas.microsoft.com/office/drawing/2014/main" id="{2F78E4BF-4C71-BA4C-FAD5-9EEB40B70B3B}"/>
              </a:ext>
            </a:extLst>
          </p:cNvPr>
          <p:cNvSpPr/>
          <p:nvPr/>
        </p:nvSpPr>
        <p:spPr>
          <a:xfrm>
            <a:off x="4732552" y="7861371"/>
            <a:ext cx="1699939" cy="229591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lowchart: Alternate Process 60">
            <a:extLst>
              <a:ext uri="{FF2B5EF4-FFF2-40B4-BE49-F238E27FC236}">
                <a16:creationId xmlns:a16="http://schemas.microsoft.com/office/drawing/2014/main" id="{95F6BAC6-6ED2-4C0E-D0A4-714B25C08189}"/>
              </a:ext>
            </a:extLst>
          </p:cNvPr>
          <p:cNvSpPr/>
          <p:nvPr/>
        </p:nvSpPr>
        <p:spPr>
          <a:xfrm>
            <a:off x="715836" y="7986619"/>
            <a:ext cx="1361771" cy="1218828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61" descr="Picture Icon PNG Images, Vectors Free Download - Pngtree">
            <a:extLst>
              <a:ext uri="{FF2B5EF4-FFF2-40B4-BE49-F238E27FC236}">
                <a16:creationId xmlns:a16="http://schemas.microsoft.com/office/drawing/2014/main" id="{1B5A19AE-C2C4-FB76-A431-8D20F0DA018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4659" y="7992242"/>
            <a:ext cx="1594564" cy="1187337"/>
          </a:xfrm>
          <a:prstGeom prst="rect">
            <a:avLst/>
          </a:prstGeom>
        </p:spPr>
      </p:pic>
      <p:sp>
        <p:nvSpPr>
          <p:cNvPr id="63" name="Flowchart: Alternate Process 62">
            <a:extLst>
              <a:ext uri="{FF2B5EF4-FFF2-40B4-BE49-F238E27FC236}">
                <a16:creationId xmlns:a16="http://schemas.microsoft.com/office/drawing/2014/main" id="{F9EADA77-2B17-8307-8CDB-5F1F10100962}"/>
              </a:ext>
            </a:extLst>
          </p:cNvPr>
          <p:cNvSpPr/>
          <p:nvPr/>
        </p:nvSpPr>
        <p:spPr>
          <a:xfrm>
            <a:off x="2834822" y="7986619"/>
            <a:ext cx="1361771" cy="1218828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4" name="Picture 63" descr="Picture Icon PNG Images, Vectors Free Download - Pngtree">
            <a:extLst>
              <a:ext uri="{FF2B5EF4-FFF2-40B4-BE49-F238E27FC236}">
                <a16:creationId xmlns:a16="http://schemas.microsoft.com/office/drawing/2014/main" id="{41D7DD51-423C-0469-F301-A3EEFF9E221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13645" y="7960929"/>
            <a:ext cx="1594564" cy="1187337"/>
          </a:xfrm>
          <a:prstGeom prst="rect">
            <a:avLst/>
          </a:prstGeom>
        </p:spPr>
      </p:pic>
      <p:sp>
        <p:nvSpPr>
          <p:cNvPr id="65" name="Flowchart: Alternate Process 64">
            <a:extLst>
              <a:ext uri="{FF2B5EF4-FFF2-40B4-BE49-F238E27FC236}">
                <a16:creationId xmlns:a16="http://schemas.microsoft.com/office/drawing/2014/main" id="{F1579EE9-86A1-869A-AD2E-C5C5EDC9278C}"/>
              </a:ext>
            </a:extLst>
          </p:cNvPr>
          <p:cNvSpPr/>
          <p:nvPr/>
        </p:nvSpPr>
        <p:spPr>
          <a:xfrm>
            <a:off x="4912055" y="7955304"/>
            <a:ext cx="1361771" cy="1218828"/>
          </a:xfrm>
          <a:prstGeom prst="flowChartAlternate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6" name="Picture 65" descr="Picture Icon PNG Images, Vectors Free Download - Pngtree">
            <a:extLst>
              <a:ext uri="{FF2B5EF4-FFF2-40B4-BE49-F238E27FC236}">
                <a16:creationId xmlns:a16="http://schemas.microsoft.com/office/drawing/2014/main" id="{CF9C5548-17EA-A1DD-FBBB-0D95AA0E7AF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90878" y="7940052"/>
            <a:ext cx="1594564" cy="1187337"/>
          </a:xfrm>
          <a:prstGeom prst="rect">
            <a:avLst/>
          </a:prstGeom>
        </p:spPr>
      </p:pic>
      <p:sp>
        <p:nvSpPr>
          <p:cNvPr id="67" name="Flowchart: Process 66">
            <a:extLst>
              <a:ext uri="{FF2B5EF4-FFF2-40B4-BE49-F238E27FC236}">
                <a16:creationId xmlns:a16="http://schemas.microsoft.com/office/drawing/2014/main" id="{6A5611D9-757F-23B4-1AD0-0F3CE4B64472}"/>
              </a:ext>
            </a:extLst>
          </p:cNvPr>
          <p:cNvSpPr/>
          <p:nvPr/>
        </p:nvSpPr>
        <p:spPr>
          <a:xfrm>
            <a:off x="715812" y="9353624"/>
            <a:ext cx="1361795" cy="64280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</a:t>
            </a:r>
          </a:p>
        </p:txBody>
      </p:sp>
      <p:sp>
        <p:nvSpPr>
          <p:cNvPr id="68" name="Flowchart: Process 67">
            <a:extLst>
              <a:ext uri="{FF2B5EF4-FFF2-40B4-BE49-F238E27FC236}">
                <a16:creationId xmlns:a16="http://schemas.microsoft.com/office/drawing/2014/main" id="{2AA02DE5-4BBF-9557-ED6A-CBFCE8F01ECA}"/>
              </a:ext>
            </a:extLst>
          </p:cNvPr>
          <p:cNvSpPr/>
          <p:nvPr/>
        </p:nvSpPr>
        <p:spPr>
          <a:xfrm>
            <a:off x="2824359" y="9353624"/>
            <a:ext cx="1361795" cy="64280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</a:t>
            </a:r>
          </a:p>
        </p:txBody>
      </p:sp>
      <p:sp>
        <p:nvSpPr>
          <p:cNvPr id="69" name="Flowchart: Process 68">
            <a:extLst>
              <a:ext uri="{FF2B5EF4-FFF2-40B4-BE49-F238E27FC236}">
                <a16:creationId xmlns:a16="http://schemas.microsoft.com/office/drawing/2014/main" id="{BD250FF6-AE75-0828-31E1-388A8F033019}"/>
              </a:ext>
            </a:extLst>
          </p:cNvPr>
          <p:cNvSpPr/>
          <p:nvPr/>
        </p:nvSpPr>
        <p:spPr>
          <a:xfrm>
            <a:off x="4912030" y="9353624"/>
            <a:ext cx="1361795" cy="642807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TEXT</a:t>
            </a:r>
          </a:p>
        </p:txBody>
      </p:sp>
      <p:sp>
        <p:nvSpPr>
          <p:cNvPr id="70" name="Flowchart: Process 69">
            <a:extLst>
              <a:ext uri="{FF2B5EF4-FFF2-40B4-BE49-F238E27FC236}">
                <a16:creationId xmlns:a16="http://schemas.microsoft.com/office/drawing/2014/main" id="{42085370-0FF9-17D2-2B30-6B48010A24C5}"/>
              </a:ext>
            </a:extLst>
          </p:cNvPr>
          <p:cNvSpPr/>
          <p:nvPr/>
        </p:nvSpPr>
        <p:spPr>
          <a:xfrm>
            <a:off x="538932" y="11193823"/>
            <a:ext cx="5926993" cy="944965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1" name="Picture 70" descr="Picture Icon PNG Images, Vectors Free Download - Pngtree">
            <a:extLst>
              <a:ext uri="{FF2B5EF4-FFF2-40B4-BE49-F238E27FC236}">
                <a16:creationId xmlns:a16="http://schemas.microsoft.com/office/drawing/2014/main" id="{020E1477-3734-4BE8-FD78-D06EC4F5867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4219" y="11249010"/>
            <a:ext cx="1135277" cy="811557"/>
          </a:xfrm>
          <a:prstGeom prst="rect">
            <a:avLst/>
          </a:prstGeom>
        </p:spPr>
      </p:pic>
      <p:pic>
        <p:nvPicPr>
          <p:cNvPr id="72" name="Picture 71" descr="Picture Icon PNG Images, Vectors Free Download - Pngtree">
            <a:extLst>
              <a:ext uri="{FF2B5EF4-FFF2-40B4-BE49-F238E27FC236}">
                <a16:creationId xmlns:a16="http://schemas.microsoft.com/office/drawing/2014/main" id="{25C5E0E9-06FD-1322-B5AD-B4FAACA3D7D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34109" y="11249010"/>
            <a:ext cx="1135277" cy="811557"/>
          </a:xfrm>
          <a:prstGeom prst="rect">
            <a:avLst/>
          </a:prstGeom>
        </p:spPr>
      </p:pic>
      <p:pic>
        <p:nvPicPr>
          <p:cNvPr id="73" name="Picture 72" descr="Picture Icon PNG Images, Vectors Free Download - Pngtree">
            <a:extLst>
              <a:ext uri="{FF2B5EF4-FFF2-40B4-BE49-F238E27FC236}">
                <a16:creationId xmlns:a16="http://schemas.microsoft.com/office/drawing/2014/main" id="{0CE09326-0A02-7075-205E-EB291BF272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73561" y="11249010"/>
            <a:ext cx="1135277" cy="811557"/>
          </a:xfrm>
          <a:prstGeom prst="rect">
            <a:avLst/>
          </a:prstGeom>
        </p:spPr>
      </p:pic>
      <p:pic>
        <p:nvPicPr>
          <p:cNvPr id="74" name="Picture 73" descr="Picture Icon PNG Images, Vectors Free Download - Pngtree">
            <a:extLst>
              <a:ext uri="{FF2B5EF4-FFF2-40B4-BE49-F238E27FC236}">
                <a16:creationId xmlns:a16="http://schemas.microsoft.com/office/drawing/2014/main" id="{B75712E2-2D52-1C05-4041-290B6B19F50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423452" y="11249010"/>
            <a:ext cx="1135277" cy="811557"/>
          </a:xfrm>
          <a:prstGeom prst="rect">
            <a:avLst/>
          </a:prstGeom>
        </p:spPr>
      </p:pic>
      <p:pic>
        <p:nvPicPr>
          <p:cNvPr id="75" name="Picture 74" descr="Picture Icon PNG Images, Vectors Free Download - Pngtree">
            <a:extLst>
              <a:ext uri="{FF2B5EF4-FFF2-40B4-BE49-F238E27FC236}">
                <a16:creationId xmlns:a16="http://schemas.microsoft.com/office/drawing/2014/main" id="{A60EA5A5-5FCD-39EE-D6E6-8ED8236BD2E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362903" y="11249009"/>
            <a:ext cx="1135277" cy="811557"/>
          </a:xfrm>
          <a:prstGeom prst="rect">
            <a:avLst/>
          </a:prstGeom>
        </p:spPr>
      </p:pic>
      <p:pic>
        <p:nvPicPr>
          <p:cNvPr id="76" name="Picture 75" descr="Picture Icon PNG Images, Vectors Free Download - Pngtree">
            <a:extLst>
              <a:ext uri="{FF2B5EF4-FFF2-40B4-BE49-F238E27FC236}">
                <a16:creationId xmlns:a16="http://schemas.microsoft.com/office/drawing/2014/main" id="{EE67C3B3-8AEE-065B-2697-655B0A53C8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9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81478" y="11249009"/>
            <a:ext cx="1135277" cy="811557"/>
          </a:xfrm>
          <a:prstGeom prst="rect">
            <a:avLst/>
          </a:prstGeom>
        </p:spPr>
      </p:pic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4CBF5A07-568A-1EFF-A436-A566723AE977}"/>
              </a:ext>
            </a:extLst>
          </p:cNvPr>
          <p:cNvSpPr/>
          <p:nvPr/>
        </p:nvSpPr>
        <p:spPr>
          <a:xfrm>
            <a:off x="549607" y="10342081"/>
            <a:ext cx="5933104" cy="727173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TEXT </a:t>
            </a:r>
            <a:r>
              <a:rPr lang="en-US" dirty="0" err="1">
                <a:solidFill>
                  <a:srgbClr val="000000"/>
                </a:solidFill>
              </a:rPr>
              <a:t>TEXT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TEXT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1745A4-AA8B-F31C-FDA5-C4C4800EBCDE}"/>
              </a:ext>
            </a:extLst>
          </p:cNvPr>
          <p:cNvSpPr txBox="1"/>
          <p:nvPr/>
        </p:nvSpPr>
        <p:spPr>
          <a:xfrm>
            <a:off x="-4053" y="0"/>
            <a:ext cx="250487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Aptos"/>
              </a:rPr>
              <a:t>LESSONS PAGE - ROSIE</a:t>
            </a:r>
            <a:endParaRPr lang="en-US" sz="1200" dirty="0"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14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DD3AC0-BA01-9E43-D2A1-3D3FB2DE42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C0AB2ED-EB7D-14CC-9453-578C075D42E8}"/>
              </a:ext>
            </a:extLst>
          </p:cNvPr>
          <p:cNvSpPr txBox="1"/>
          <p:nvPr/>
        </p:nvSpPr>
        <p:spPr>
          <a:xfrm>
            <a:off x="4508" y="0"/>
            <a:ext cx="1942709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Aptos"/>
              </a:rPr>
              <a:t>ABOUT</a:t>
            </a:r>
            <a:r>
              <a:rPr lang="en-US" sz="1200" b="1" baseline="0" dirty="0">
                <a:latin typeface="Aptos"/>
              </a:rPr>
              <a:t> PAGE</a:t>
            </a:r>
            <a:r>
              <a:rPr lang="en-US" sz="1200" b="1" dirty="0">
                <a:latin typeface="Aptos"/>
              </a:rPr>
              <a:t> - ROSIE</a:t>
            </a:r>
            <a:endParaRPr lang="en-US" sz="1200" dirty="0"/>
          </a:p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75D533-CB16-C2A6-36AD-8D70D5B8DBE3}"/>
              </a:ext>
            </a:extLst>
          </p:cNvPr>
          <p:cNvSpPr txBox="1"/>
          <p:nvPr/>
        </p:nvSpPr>
        <p:spPr>
          <a:xfrm>
            <a:off x="5088289" y="1081220"/>
            <a:ext cx="546566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About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98C3422-78D8-9D71-E32A-4EA18BDC6985}"/>
              </a:ext>
            </a:extLst>
          </p:cNvPr>
          <p:cNvSpPr txBox="1"/>
          <p:nvPr/>
        </p:nvSpPr>
        <p:spPr>
          <a:xfrm>
            <a:off x="5855435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Contact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797177-0231-26AD-31EB-BB5C0BD62AA6}"/>
              </a:ext>
            </a:extLst>
          </p:cNvPr>
          <p:cNvSpPr txBox="1"/>
          <p:nvPr/>
        </p:nvSpPr>
        <p:spPr>
          <a:xfrm>
            <a:off x="4130923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Lessons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634C2C6-1C35-F01A-4E10-675121393B87}"/>
              </a:ext>
            </a:extLst>
          </p:cNvPr>
          <p:cNvSpPr txBox="1"/>
          <p:nvPr/>
        </p:nvSpPr>
        <p:spPr>
          <a:xfrm>
            <a:off x="3159452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Brands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B82A747-0E48-9613-C51C-7D882EA4C95B}"/>
              </a:ext>
            </a:extLst>
          </p:cNvPr>
          <p:cNvSpPr txBox="1"/>
          <p:nvPr/>
        </p:nvSpPr>
        <p:spPr>
          <a:xfrm>
            <a:off x="2118303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Home</a:t>
            </a:r>
          </a:p>
        </p:txBody>
      </p:sp>
      <p:pic>
        <p:nvPicPr>
          <p:cNvPr id="30" name="Picture 29" descr="A logo with a surfboard and a wave&#10;&#10;AI-generated content may be incorrect.">
            <a:extLst>
              <a:ext uri="{FF2B5EF4-FFF2-40B4-BE49-F238E27FC236}">
                <a16:creationId xmlns:a16="http://schemas.microsoft.com/office/drawing/2014/main" id="{5193424B-7C5A-9888-31AC-AB4D47380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7253" t="22148" r="15243" b="18624"/>
          <a:stretch>
            <a:fillRect/>
          </a:stretch>
        </p:blipFill>
        <p:spPr>
          <a:xfrm>
            <a:off x="82827" y="207064"/>
            <a:ext cx="1457746" cy="1283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275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D5CDBA-BC42-3C62-7205-DD44F1ED88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526B5B-29FD-A96E-A30F-A30B2C97F1EE}"/>
              </a:ext>
            </a:extLst>
          </p:cNvPr>
          <p:cNvSpPr txBox="1"/>
          <p:nvPr/>
        </p:nvSpPr>
        <p:spPr>
          <a:xfrm>
            <a:off x="239155" y="2086188"/>
            <a:ext cx="2699602" cy="9812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013" dirty="0"/>
          </a:p>
          <a:p>
            <a:r>
              <a:rPr lang="en-US" sz="1000" dirty="0"/>
              <a:t>Location: Lahinch, Co. Clare</a:t>
            </a:r>
          </a:p>
          <a:p>
            <a:endParaRPr lang="en-US" sz="1000" dirty="0"/>
          </a:p>
          <a:p>
            <a:r>
              <a:rPr lang="en-US" sz="1000" dirty="0"/>
              <a:t>Contact form</a:t>
            </a:r>
          </a:p>
          <a:p>
            <a:endParaRPr lang="en-US" sz="1013" dirty="0"/>
          </a:p>
          <a:p>
            <a:r>
              <a:rPr lang="en-US" sz="1013" dirty="0"/>
              <a:t>Include google map (active element)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0F55ABB-12AF-4775-63C5-AFCF7009A6D0}"/>
              </a:ext>
            </a:extLst>
          </p:cNvPr>
          <p:cNvSpPr txBox="1"/>
          <p:nvPr/>
        </p:nvSpPr>
        <p:spPr>
          <a:xfrm>
            <a:off x="-4053" y="0"/>
            <a:ext cx="1386192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Aptos"/>
              </a:rPr>
              <a:t>CONTACTS PAGE</a:t>
            </a:r>
            <a:endParaRPr lang="en-US" sz="1200" dirty="0"/>
          </a:p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C18336-4871-4A2F-7664-C2A97195D87B}"/>
              </a:ext>
            </a:extLst>
          </p:cNvPr>
          <p:cNvSpPr txBox="1"/>
          <p:nvPr/>
        </p:nvSpPr>
        <p:spPr>
          <a:xfrm>
            <a:off x="5088289" y="1081220"/>
            <a:ext cx="546566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About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E59C38B-7C35-D7B8-36D0-C512AFEBA8D8}"/>
              </a:ext>
            </a:extLst>
          </p:cNvPr>
          <p:cNvSpPr txBox="1"/>
          <p:nvPr/>
        </p:nvSpPr>
        <p:spPr>
          <a:xfrm>
            <a:off x="5855435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Contact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5E98F2F-1C60-D163-7787-FE81F898E2CF}"/>
              </a:ext>
            </a:extLst>
          </p:cNvPr>
          <p:cNvSpPr txBox="1"/>
          <p:nvPr/>
        </p:nvSpPr>
        <p:spPr>
          <a:xfrm>
            <a:off x="4130923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Lessons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53922F5-1A3D-6BD5-DCBE-0957F4C51301}"/>
              </a:ext>
            </a:extLst>
          </p:cNvPr>
          <p:cNvSpPr txBox="1"/>
          <p:nvPr/>
        </p:nvSpPr>
        <p:spPr>
          <a:xfrm>
            <a:off x="3159452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Brands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317891C-800C-7526-3E77-8EFA2090494C}"/>
              </a:ext>
            </a:extLst>
          </p:cNvPr>
          <p:cNvSpPr txBox="1"/>
          <p:nvPr/>
        </p:nvSpPr>
        <p:spPr>
          <a:xfrm>
            <a:off x="2118303" y="1081220"/>
            <a:ext cx="698152" cy="20774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000" dirty="0">
                <a:solidFill>
                  <a:srgbClr val="787878"/>
                </a:solidFill>
              </a:rPr>
              <a:t>Home</a:t>
            </a:r>
          </a:p>
        </p:txBody>
      </p:sp>
      <p:pic>
        <p:nvPicPr>
          <p:cNvPr id="31" name="Picture 30" descr="A logo with a surfboard and a wave&#10;&#10;AI-generated content may be incorrect.">
            <a:extLst>
              <a:ext uri="{FF2B5EF4-FFF2-40B4-BE49-F238E27FC236}">
                <a16:creationId xmlns:a16="http://schemas.microsoft.com/office/drawing/2014/main" id="{05C46D29-76C6-6A05-824C-55A690352A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7253" t="22148" r="15243" b="18624"/>
          <a:stretch>
            <a:fillRect/>
          </a:stretch>
        </p:blipFill>
        <p:spPr>
          <a:xfrm>
            <a:off x="82827" y="207064"/>
            <a:ext cx="1457746" cy="1283812"/>
          </a:xfrm>
          <a:prstGeom prst="rect">
            <a:avLst/>
          </a:prstGeom>
        </p:spPr>
      </p:pic>
      <p:pic>
        <p:nvPicPr>
          <p:cNvPr id="3" name="Picture 2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6825804B-F8FE-EE09-1E80-4A6EEF42F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413" y="4143375"/>
            <a:ext cx="6353175" cy="390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045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086827B-A054-4DAA-1946-69F84951F6EA}"/>
              </a:ext>
            </a:extLst>
          </p:cNvPr>
          <p:cNvSpPr txBox="1"/>
          <p:nvPr/>
        </p:nvSpPr>
        <p:spPr>
          <a:xfrm>
            <a:off x="231819" y="135228"/>
            <a:ext cx="27045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LOGO DESIGNS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792A0A-9640-9DBF-E261-E8034D8C3CFD}"/>
              </a:ext>
            </a:extLst>
          </p:cNvPr>
          <p:cNvSpPr txBox="1"/>
          <p:nvPr/>
        </p:nvSpPr>
        <p:spPr>
          <a:xfrm>
            <a:off x="239139" y="2253574"/>
            <a:ext cx="6136531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 err="1"/>
              <a:t>GoogleGemini</a:t>
            </a:r>
            <a:r>
              <a:rPr lang="en-US" sz="1200" dirty="0"/>
              <a:t> (2025) </a:t>
            </a:r>
            <a:r>
              <a:rPr lang="en-US" sz="1200" i="1" dirty="0"/>
              <a:t>A logo for a surf shop using </a:t>
            </a:r>
            <a:r>
              <a:rPr lang="en-US" sz="1200" dirty="0">
                <a:solidFill>
                  <a:srgbClr val="1B1C1D"/>
                </a:solidFill>
                <a:ea typeface="+mn-lt"/>
                <a:cs typeface="+mn-lt"/>
              </a:rPr>
              <a:t>#fc9c60 and #307fc9</a:t>
            </a:r>
            <a:r>
              <a:rPr lang="en-US" sz="1200" dirty="0">
                <a:solidFill>
                  <a:srgbClr val="1B1C1D"/>
                </a:solidFill>
              </a:rPr>
              <a:t> </a:t>
            </a:r>
            <a:r>
              <a:rPr lang="en-US" sz="1200" dirty="0" err="1">
                <a:solidFill>
                  <a:srgbClr val="1B1C1D"/>
                </a:solidFill>
              </a:rPr>
              <a:t>colour</a:t>
            </a:r>
            <a:r>
              <a:rPr lang="en-US" sz="1200" dirty="0">
                <a:solidFill>
                  <a:srgbClr val="1B1C1D"/>
                </a:solidFill>
              </a:rPr>
              <a:t> codes</a:t>
            </a:r>
            <a:r>
              <a:rPr lang="en-US" sz="1200" dirty="0"/>
              <a:t> [AI-generated image].  (Accessed: 27 October 2025)</a:t>
            </a:r>
          </a:p>
        </p:txBody>
      </p:sp>
      <p:pic>
        <p:nvPicPr>
          <p:cNvPr id="8" name="Picture 7" descr="A logo with a surfboard and a wave&#10;&#10;AI-generated content may be incorrect.">
            <a:extLst>
              <a:ext uri="{FF2B5EF4-FFF2-40B4-BE49-F238E27FC236}">
                <a16:creationId xmlns:a16="http://schemas.microsoft.com/office/drawing/2014/main" id="{8C3D1082-FB49-608B-B361-512EB3C6D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7253" t="22148" r="15243" b="18624"/>
          <a:stretch>
            <a:fillRect/>
          </a:stretch>
        </p:blipFill>
        <p:spPr>
          <a:xfrm>
            <a:off x="157371" y="505238"/>
            <a:ext cx="1938137" cy="1697942"/>
          </a:xfrm>
          <a:prstGeom prst="rect">
            <a:avLst/>
          </a:prstGeom>
        </p:spPr>
      </p:pic>
      <p:pic>
        <p:nvPicPr>
          <p:cNvPr id="2" name="Picture 1" descr="A screenshot of a chat&#10;&#10;AI-generated content may be incorrect.">
            <a:extLst>
              <a:ext uri="{FF2B5EF4-FFF2-40B4-BE49-F238E27FC236}">
                <a16:creationId xmlns:a16="http://schemas.microsoft.com/office/drawing/2014/main" id="{E81C56F2-15CF-2A51-09B3-782D111A41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579" y="3047903"/>
            <a:ext cx="2069708" cy="2149761"/>
          </a:xfrm>
          <a:prstGeom prst="rect">
            <a:avLst/>
          </a:prstGeom>
        </p:spPr>
      </p:pic>
      <p:pic>
        <p:nvPicPr>
          <p:cNvPr id="6" name="Picture 5" descr="A logo with a surfboard and palm trees&#10;&#10;AI-generated content may be incorrect.">
            <a:extLst>
              <a:ext uri="{FF2B5EF4-FFF2-40B4-BE49-F238E27FC236}">
                <a16:creationId xmlns:a16="http://schemas.microsoft.com/office/drawing/2014/main" id="{90D184AD-BD18-E742-208D-8362001F36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11137" t="9365" r="7553" b="10876"/>
          <a:stretch>
            <a:fillRect/>
          </a:stretch>
        </p:blipFill>
        <p:spPr>
          <a:xfrm>
            <a:off x="662850" y="6374543"/>
            <a:ext cx="1673219" cy="15577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FB9A4D-3B66-9D51-77B4-6B5537CA20CC}"/>
              </a:ext>
            </a:extLst>
          </p:cNvPr>
          <p:cNvSpPr txBox="1"/>
          <p:nvPr/>
        </p:nvSpPr>
        <p:spPr>
          <a:xfrm>
            <a:off x="1710103" y="6464135"/>
            <a:ext cx="4905993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4200" b="1" dirty="0">
                <a:solidFill>
                  <a:srgbClr val="E48E41"/>
                </a:solidFill>
                <a:latin typeface="Cavolini"/>
                <a:cs typeface="Cavolini"/>
              </a:rPr>
              <a:t>OCEAN RIDERS</a:t>
            </a:r>
            <a:endParaRPr lang="en-US" sz="4200">
              <a:solidFill>
                <a:srgbClr val="E48E41"/>
              </a:solidFill>
            </a:endParaRPr>
          </a:p>
          <a:p>
            <a:pPr algn="r"/>
            <a:r>
              <a:rPr lang="en-US" sz="4200" b="1" dirty="0">
                <a:solidFill>
                  <a:srgbClr val="E48E41"/>
                </a:solidFill>
                <a:latin typeface="Cavolini"/>
                <a:cs typeface="Cavolini"/>
              </a:rPr>
              <a:t>SURF SHOP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4F42F69-5500-4BCE-6ED8-0C0FE4AF76BE}"/>
              </a:ext>
            </a:extLst>
          </p:cNvPr>
          <p:cNvSpPr txBox="1"/>
          <p:nvPr/>
        </p:nvSpPr>
        <p:spPr>
          <a:xfrm>
            <a:off x="1018089" y="8117932"/>
            <a:ext cx="698152" cy="236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1F4C75"/>
                </a:solidFill>
                <a:latin typeface="Cavolini"/>
                <a:ea typeface="+mn-lt"/>
                <a:cs typeface="Cavolini"/>
              </a:rPr>
              <a:t>Home</a:t>
            </a:r>
            <a:endParaRPr lang="en-US" sz="1200" b="1" dirty="0">
              <a:solidFill>
                <a:srgbClr val="1F4C75"/>
              </a:solidFill>
              <a:latin typeface="Cavolini"/>
              <a:cs typeface="Cavolini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0074148-AD1C-4CD4-2FE3-C3A5E560B76E}"/>
              </a:ext>
            </a:extLst>
          </p:cNvPr>
          <p:cNvSpPr txBox="1"/>
          <p:nvPr/>
        </p:nvSpPr>
        <p:spPr>
          <a:xfrm>
            <a:off x="2189903" y="8117931"/>
            <a:ext cx="698152" cy="236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1F4C75"/>
                </a:solidFill>
                <a:latin typeface="Cavolini"/>
                <a:ea typeface="+mn-lt"/>
                <a:cs typeface="Cavolini"/>
              </a:rPr>
              <a:t>Brands</a:t>
            </a:r>
            <a:endParaRPr lang="en-US" sz="1200" b="1" dirty="0">
              <a:solidFill>
                <a:srgbClr val="1F4C75"/>
              </a:solidFill>
              <a:latin typeface="Cavolini"/>
              <a:cs typeface="Cavolini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5043AE-F570-261B-DEF2-CF30E980C3D4}"/>
              </a:ext>
            </a:extLst>
          </p:cNvPr>
          <p:cNvSpPr txBox="1"/>
          <p:nvPr/>
        </p:nvSpPr>
        <p:spPr>
          <a:xfrm>
            <a:off x="3278475" y="8117930"/>
            <a:ext cx="883849" cy="236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1F4C75"/>
                </a:solidFill>
                <a:latin typeface="Cavolini"/>
                <a:ea typeface="+mn-lt"/>
                <a:cs typeface="Cavolini"/>
              </a:rPr>
              <a:t>Lessons</a:t>
            </a:r>
            <a:endParaRPr lang="en-US" sz="1200" b="1" dirty="0">
              <a:solidFill>
                <a:srgbClr val="1F4C75"/>
              </a:solidFill>
              <a:latin typeface="Cavolini"/>
              <a:cs typeface="Cavolini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057F4C2-6039-284B-E740-3CB0AC47E2D6}"/>
              </a:ext>
            </a:extLst>
          </p:cNvPr>
          <p:cNvSpPr txBox="1"/>
          <p:nvPr/>
        </p:nvSpPr>
        <p:spPr>
          <a:xfrm>
            <a:off x="4501516" y="8117931"/>
            <a:ext cx="698152" cy="236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1F4C75"/>
                </a:solidFill>
                <a:latin typeface="Cavolini"/>
                <a:ea typeface="+mn-lt"/>
                <a:cs typeface="Cavolini"/>
              </a:rPr>
              <a:t>About</a:t>
            </a:r>
            <a:endParaRPr lang="en-US" sz="1200" b="1" dirty="0">
              <a:solidFill>
                <a:srgbClr val="1F4C75"/>
              </a:solidFill>
              <a:latin typeface="Cavolini"/>
              <a:cs typeface="Cavolini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70D00D-7106-AD00-6CC6-6D7B49E9D6F7}"/>
              </a:ext>
            </a:extLst>
          </p:cNvPr>
          <p:cNvSpPr txBox="1"/>
          <p:nvPr/>
        </p:nvSpPr>
        <p:spPr>
          <a:xfrm>
            <a:off x="5596491" y="8117931"/>
            <a:ext cx="883849" cy="236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1F4C75"/>
                </a:solidFill>
                <a:latin typeface="Cavolini"/>
                <a:ea typeface="+mn-lt"/>
                <a:cs typeface="Cavolini"/>
              </a:rPr>
              <a:t>Contact</a:t>
            </a:r>
            <a:endParaRPr lang="en-US" sz="1200" b="1" dirty="0">
              <a:solidFill>
                <a:srgbClr val="1F4C75"/>
              </a:solidFill>
              <a:latin typeface="Cavolini"/>
              <a:cs typeface="Cavolini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A0C359-CD3A-C1C0-A6D6-986CBC7C660E}"/>
              </a:ext>
            </a:extLst>
          </p:cNvPr>
          <p:cNvSpPr txBox="1"/>
          <p:nvPr/>
        </p:nvSpPr>
        <p:spPr>
          <a:xfrm>
            <a:off x="1024491" y="8796687"/>
            <a:ext cx="698152" cy="236604"/>
          </a:xfrm>
          <a:prstGeom prst="rect">
            <a:avLst/>
          </a:prstGeom>
          <a:solidFill>
            <a:srgbClr val="FC9C60">
              <a:alpha val="18000"/>
            </a:srgbClr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1F4C75"/>
                </a:solidFill>
                <a:latin typeface="Cavolini"/>
                <a:ea typeface="+mn-lt"/>
                <a:cs typeface="Cavolini"/>
              </a:rPr>
              <a:t>Home</a:t>
            </a:r>
            <a:endParaRPr lang="en-US" sz="1200" b="1">
              <a:solidFill>
                <a:srgbClr val="1F4C75"/>
              </a:solidFill>
              <a:latin typeface="Cavolini"/>
              <a:cs typeface="Cavolini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4611E0-DDE6-C20A-FBFE-972D3B845E9E}"/>
              </a:ext>
            </a:extLst>
          </p:cNvPr>
          <p:cNvSpPr txBox="1"/>
          <p:nvPr/>
        </p:nvSpPr>
        <p:spPr>
          <a:xfrm>
            <a:off x="2196305" y="8796686"/>
            <a:ext cx="698152" cy="236604"/>
          </a:xfrm>
          <a:prstGeom prst="rect">
            <a:avLst/>
          </a:prstGeom>
          <a:solidFill>
            <a:srgbClr val="FC9C60">
              <a:alpha val="18000"/>
            </a:srgbClr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1F4C75"/>
                </a:solidFill>
                <a:latin typeface="Cavolini"/>
                <a:ea typeface="+mn-lt"/>
                <a:cs typeface="Cavolini"/>
              </a:rPr>
              <a:t>Brands</a:t>
            </a:r>
            <a:endParaRPr lang="en-US" sz="1200" b="1">
              <a:solidFill>
                <a:srgbClr val="1F4C75"/>
              </a:solidFill>
              <a:latin typeface="Cavolini"/>
              <a:cs typeface="Cavolin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0E5FB5A-EA4E-5B76-286E-8A35F83E84BC}"/>
              </a:ext>
            </a:extLst>
          </p:cNvPr>
          <p:cNvSpPr txBox="1"/>
          <p:nvPr/>
        </p:nvSpPr>
        <p:spPr>
          <a:xfrm>
            <a:off x="3284877" y="8796685"/>
            <a:ext cx="883849" cy="236604"/>
          </a:xfrm>
          <a:prstGeom prst="rect">
            <a:avLst/>
          </a:prstGeom>
          <a:solidFill>
            <a:srgbClr val="FC9C60">
              <a:alpha val="18000"/>
            </a:srgbClr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1F4C75"/>
                </a:solidFill>
                <a:latin typeface="Cavolini"/>
                <a:ea typeface="+mn-lt"/>
                <a:cs typeface="Cavolini"/>
              </a:rPr>
              <a:t>Lessons</a:t>
            </a:r>
            <a:endParaRPr lang="en-US" sz="1200" b="1">
              <a:solidFill>
                <a:srgbClr val="1F4C75"/>
              </a:solidFill>
              <a:latin typeface="Cavolini"/>
              <a:cs typeface="Cavolin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46420C3-C5AC-5479-5C07-687297114FE2}"/>
              </a:ext>
            </a:extLst>
          </p:cNvPr>
          <p:cNvSpPr txBox="1"/>
          <p:nvPr/>
        </p:nvSpPr>
        <p:spPr>
          <a:xfrm>
            <a:off x="4507918" y="8796686"/>
            <a:ext cx="698152" cy="236604"/>
          </a:xfrm>
          <a:prstGeom prst="rect">
            <a:avLst/>
          </a:prstGeom>
          <a:solidFill>
            <a:srgbClr val="FC9C60">
              <a:alpha val="18000"/>
            </a:srgbClr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1F4C75"/>
                </a:solidFill>
                <a:latin typeface="Cavolini"/>
                <a:ea typeface="+mn-lt"/>
                <a:cs typeface="Cavolini"/>
              </a:rPr>
              <a:t>About</a:t>
            </a:r>
            <a:endParaRPr lang="en-US" sz="1200" b="1">
              <a:solidFill>
                <a:srgbClr val="1F4C75"/>
              </a:solidFill>
              <a:latin typeface="Cavolini"/>
              <a:cs typeface="Cavolini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B0D369-88A5-5EC8-089A-01EBB37A9B63}"/>
              </a:ext>
            </a:extLst>
          </p:cNvPr>
          <p:cNvSpPr txBox="1"/>
          <p:nvPr/>
        </p:nvSpPr>
        <p:spPr>
          <a:xfrm>
            <a:off x="5602893" y="8796686"/>
            <a:ext cx="883849" cy="236604"/>
          </a:xfrm>
          <a:prstGeom prst="rect">
            <a:avLst/>
          </a:prstGeom>
          <a:solidFill>
            <a:srgbClr val="FC9C60">
              <a:alpha val="18000"/>
            </a:srgbClr>
          </a:solidFill>
          <a:ln>
            <a:noFill/>
          </a:ln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b="1" dirty="0">
                <a:solidFill>
                  <a:srgbClr val="1F4C75"/>
                </a:solidFill>
                <a:latin typeface="Cavolini"/>
                <a:ea typeface="+mn-lt"/>
                <a:cs typeface="Cavolini"/>
              </a:rPr>
              <a:t>Contact</a:t>
            </a:r>
            <a:endParaRPr lang="en-US" sz="1200" b="1">
              <a:solidFill>
                <a:srgbClr val="1F4C75"/>
              </a:solidFill>
              <a:latin typeface="Cavolini"/>
              <a:cs typeface="Cavolini"/>
            </a:endParaRPr>
          </a:p>
        </p:txBody>
      </p:sp>
    </p:spTree>
    <p:extLst>
      <p:ext uri="{BB962C8B-B14F-4D97-AF65-F5344CB8AC3E}">
        <p14:creationId xmlns:p14="http://schemas.microsoft.com/office/powerpoint/2010/main" val="906008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FD163F-4E44-B86D-4382-6C5B0247449D}"/>
              </a:ext>
            </a:extLst>
          </p:cNvPr>
          <p:cNvSpPr txBox="1"/>
          <p:nvPr/>
        </p:nvSpPr>
        <p:spPr>
          <a:xfrm>
            <a:off x="231819" y="135228"/>
            <a:ext cx="270456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COLOUR CODES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3E15DC-DFB4-5CDF-42A1-1AF9DA889946}"/>
              </a:ext>
            </a:extLst>
          </p:cNvPr>
          <p:cNvSpPr/>
          <p:nvPr/>
        </p:nvSpPr>
        <p:spPr>
          <a:xfrm>
            <a:off x="381770" y="941608"/>
            <a:ext cx="1541208" cy="117495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88D951-9B19-3287-E5AD-8025D9127C20}"/>
              </a:ext>
            </a:extLst>
          </p:cNvPr>
          <p:cNvSpPr txBox="1"/>
          <p:nvPr/>
        </p:nvSpPr>
        <p:spPr>
          <a:xfrm>
            <a:off x="389668" y="505517"/>
            <a:ext cx="138518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Greys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03020E-513D-9B63-7146-8C687521E1EC}"/>
              </a:ext>
            </a:extLst>
          </p:cNvPr>
          <p:cNvSpPr txBox="1"/>
          <p:nvPr/>
        </p:nvSpPr>
        <p:spPr>
          <a:xfrm>
            <a:off x="529627" y="1319910"/>
            <a:ext cx="11835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#</a:t>
            </a:r>
            <a:r>
              <a:rPr lang="en-US" dirty="0">
                <a:ea typeface="+mn-lt"/>
                <a:cs typeface="+mn-lt"/>
              </a:rPr>
              <a:t>f2f2f2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ADF884-C6DE-027E-0341-9C5DEDA3B70E}"/>
              </a:ext>
            </a:extLst>
          </p:cNvPr>
          <p:cNvSpPr/>
          <p:nvPr/>
        </p:nvSpPr>
        <p:spPr>
          <a:xfrm>
            <a:off x="2683982" y="2384543"/>
            <a:ext cx="1541208" cy="1174958"/>
          </a:xfrm>
          <a:prstGeom prst="rect">
            <a:avLst/>
          </a:prstGeom>
          <a:solidFill>
            <a:srgbClr val="78787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38976A-1828-F4D0-F36D-B2EE80DB9491}"/>
              </a:ext>
            </a:extLst>
          </p:cNvPr>
          <p:cNvSpPr txBox="1"/>
          <p:nvPr/>
        </p:nvSpPr>
        <p:spPr>
          <a:xfrm>
            <a:off x="2815626" y="2795271"/>
            <a:ext cx="12808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#</a:t>
            </a:r>
            <a:r>
              <a:rPr lang="en-US" dirty="0">
                <a:ea typeface="+mn-lt"/>
                <a:cs typeface="+mn-lt"/>
              </a:rPr>
              <a:t>787878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386E25-3808-0428-F02D-34A493D439D0}"/>
              </a:ext>
            </a:extLst>
          </p:cNvPr>
          <p:cNvSpPr/>
          <p:nvPr/>
        </p:nvSpPr>
        <p:spPr>
          <a:xfrm>
            <a:off x="4969982" y="2384543"/>
            <a:ext cx="1541208" cy="1174958"/>
          </a:xfrm>
          <a:prstGeom prst="rect">
            <a:avLst/>
          </a:prstGeom>
          <a:solidFill>
            <a:srgbClr val="52525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A098B0-65D1-594A-34CE-7425DFDEF34B}"/>
              </a:ext>
            </a:extLst>
          </p:cNvPr>
          <p:cNvSpPr txBox="1"/>
          <p:nvPr/>
        </p:nvSpPr>
        <p:spPr>
          <a:xfrm>
            <a:off x="5198903" y="2795271"/>
            <a:ext cx="10862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#</a:t>
            </a: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525252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FD139F-B5A2-1A2C-59D3-74EDD95305B7}"/>
              </a:ext>
            </a:extLst>
          </p:cNvPr>
          <p:cNvSpPr/>
          <p:nvPr/>
        </p:nvSpPr>
        <p:spPr>
          <a:xfrm>
            <a:off x="2683983" y="957820"/>
            <a:ext cx="1541208" cy="1174958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908D99-C4DA-C63D-EA6A-6DD116FB3FA8}"/>
              </a:ext>
            </a:extLst>
          </p:cNvPr>
          <p:cNvSpPr txBox="1"/>
          <p:nvPr/>
        </p:nvSpPr>
        <p:spPr>
          <a:xfrm>
            <a:off x="2831839" y="1319911"/>
            <a:ext cx="128082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#</a:t>
            </a:r>
            <a:r>
              <a:rPr lang="en-US" dirty="0">
                <a:ea typeface="+mn-lt"/>
                <a:cs typeface="+mn-lt"/>
              </a:rPr>
              <a:t>d9d9d9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7F878B-B925-F92C-8233-B09A049396BF}"/>
              </a:ext>
            </a:extLst>
          </p:cNvPr>
          <p:cNvSpPr/>
          <p:nvPr/>
        </p:nvSpPr>
        <p:spPr>
          <a:xfrm>
            <a:off x="4969982" y="957820"/>
            <a:ext cx="1541208" cy="1174958"/>
          </a:xfrm>
          <a:prstGeom prst="rect">
            <a:avLst/>
          </a:prstGeom>
          <a:solidFill>
            <a:srgbClr val="C4C4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A8271C-A596-A4CF-0B6C-42C42BA54FC2}"/>
              </a:ext>
            </a:extLst>
          </p:cNvPr>
          <p:cNvSpPr txBox="1"/>
          <p:nvPr/>
        </p:nvSpPr>
        <p:spPr>
          <a:xfrm>
            <a:off x="5117839" y="1319910"/>
            <a:ext cx="108627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#</a:t>
            </a:r>
            <a:r>
              <a:rPr lang="en-US" dirty="0">
                <a:ea typeface="+mn-lt"/>
                <a:cs typeface="+mn-lt"/>
              </a:rPr>
              <a:t>c4c4c4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FEFBDD3-1046-0738-7AF2-B999F315B8EF}"/>
              </a:ext>
            </a:extLst>
          </p:cNvPr>
          <p:cNvSpPr/>
          <p:nvPr/>
        </p:nvSpPr>
        <p:spPr>
          <a:xfrm>
            <a:off x="381770" y="2384544"/>
            <a:ext cx="1541208" cy="1174958"/>
          </a:xfrm>
          <a:prstGeom prst="rect">
            <a:avLst/>
          </a:prstGeom>
          <a:solidFill>
            <a:srgbClr val="A1A1A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A1B437-DE67-1112-1863-0957E7AFEEF1}"/>
              </a:ext>
            </a:extLst>
          </p:cNvPr>
          <p:cNvSpPr txBox="1"/>
          <p:nvPr/>
        </p:nvSpPr>
        <p:spPr>
          <a:xfrm>
            <a:off x="529627" y="2795272"/>
            <a:ext cx="123218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#</a:t>
            </a:r>
            <a:r>
              <a:rPr lang="en-US" dirty="0">
                <a:ea typeface="+mn-lt"/>
                <a:cs typeface="+mn-lt"/>
              </a:rPr>
              <a:t>a1a1a1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D5C5AA-695E-1C2B-3ACD-0AE27588E686}"/>
              </a:ext>
            </a:extLst>
          </p:cNvPr>
          <p:cNvSpPr/>
          <p:nvPr/>
        </p:nvSpPr>
        <p:spPr>
          <a:xfrm>
            <a:off x="4841340" y="699380"/>
            <a:ext cx="1837066" cy="155493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A087F05-E839-6E0C-117E-9AC4F4E05311}"/>
              </a:ext>
            </a:extLst>
          </p:cNvPr>
          <p:cNvSpPr/>
          <p:nvPr/>
        </p:nvSpPr>
        <p:spPr>
          <a:xfrm>
            <a:off x="2506701" y="2255805"/>
            <a:ext cx="1837066" cy="155493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133606-D660-2516-8E0F-E7D872985272}"/>
              </a:ext>
            </a:extLst>
          </p:cNvPr>
          <p:cNvSpPr txBox="1"/>
          <p:nvPr/>
        </p:nvSpPr>
        <p:spPr>
          <a:xfrm>
            <a:off x="438305" y="4250665"/>
            <a:ext cx="138518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Oranges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7E6696-D777-0252-A055-7DC6891E37A5}"/>
              </a:ext>
            </a:extLst>
          </p:cNvPr>
          <p:cNvSpPr/>
          <p:nvPr/>
        </p:nvSpPr>
        <p:spPr>
          <a:xfrm>
            <a:off x="446621" y="4767820"/>
            <a:ext cx="1541208" cy="1174958"/>
          </a:xfrm>
          <a:prstGeom prst="rect">
            <a:avLst/>
          </a:prstGeom>
          <a:solidFill>
            <a:srgbClr val="FC9C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CF9235-9582-1005-FC03-494CB361BF1B}"/>
              </a:ext>
            </a:extLst>
          </p:cNvPr>
          <p:cNvSpPr txBox="1"/>
          <p:nvPr/>
        </p:nvSpPr>
        <p:spPr>
          <a:xfrm>
            <a:off x="594478" y="5146122"/>
            <a:ext cx="11835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+mn-lt"/>
                <a:cs typeface="+mn-lt"/>
              </a:rPr>
              <a:t>#fc9c60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7493CDE-4D90-D55B-8304-284CB236ECCC}"/>
              </a:ext>
            </a:extLst>
          </p:cNvPr>
          <p:cNvSpPr/>
          <p:nvPr/>
        </p:nvSpPr>
        <p:spPr>
          <a:xfrm>
            <a:off x="2651557" y="4702969"/>
            <a:ext cx="1541208" cy="1174958"/>
          </a:xfrm>
          <a:prstGeom prst="rect">
            <a:avLst/>
          </a:prstGeom>
          <a:solidFill>
            <a:srgbClr val="FFBC7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C18F8B0-7A9E-6FEC-DBD4-DA2D1C7F1DD1}"/>
              </a:ext>
            </a:extLst>
          </p:cNvPr>
          <p:cNvSpPr txBox="1"/>
          <p:nvPr/>
        </p:nvSpPr>
        <p:spPr>
          <a:xfrm>
            <a:off x="2848052" y="5113696"/>
            <a:ext cx="11835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#</a:t>
            </a:r>
            <a:r>
              <a:rPr lang="en-US" dirty="0">
                <a:ea typeface="+mn-lt"/>
                <a:cs typeface="+mn-lt"/>
              </a:rPr>
              <a:t>ffbc70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58990F3-C577-B415-4FBD-6A49BF11A810}"/>
              </a:ext>
            </a:extLst>
          </p:cNvPr>
          <p:cNvSpPr/>
          <p:nvPr/>
        </p:nvSpPr>
        <p:spPr>
          <a:xfrm>
            <a:off x="4937556" y="4702968"/>
            <a:ext cx="1541208" cy="1174958"/>
          </a:xfrm>
          <a:prstGeom prst="rect">
            <a:avLst/>
          </a:prstGeom>
          <a:solidFill>
            <a:srgbClr val="E48E4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D00034C-C492-996C-B637-43C377D3DF36}"/>
              </a:ext>
            </a:extLst>
          </p:cNvPr>
          <p:cNvSpPr txBox="1"/>
          <p:nvPr/>
        </p:nvSpPr>
        <p:spPr>
          <a:xfrm>
            <a:off x="5085413" y="5081270"/>
            <a:ext cx="11835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#</a:t>
            </a:r>
            <a:r>
              <a:rPr lang="en-US" dirty="0">
                <a:ea typeface="+mn-lt"/>
                <a:cs typeface="+mn-lt"/>
              </a:rPr>
              <a:t>e48e41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45242B-1B48-8F19-88F6-A633CD8CE448}"/>
              </a:ext>
            </a:extLst>
          </p:cNvPr>
          <p:cNvSpPr/>
          <p:nvPr/>
        </p:nvSpPr>
        <p:spPr>
          <a:xfrm>
            <a:off x="4789864" y="4478981"/>
            <a:ext cx="1837066" cy="155493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B884440-DF8A-7ACD-76A5-F7CE29910028}"/>
              </a:ext>
            </a:extLst>
          </p:cNvPr>
          <p:cNvSpPr txBox="1"/>
          <p:nvPr/>
        </p:nvSpPr>
        <p:spPr>
          <a:xfrm>
            <a:off x="438304" y="6488026"/>
            <a:ext cx="138518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Blues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F5FFDFC-C9B2-C57C-DEF3-43CD4966E72E}"/>
              </a:ext>
            </a:extLst>
          </p:cNvPr>
          <p:cNvSpPr/>
          <p:nvPr/>
        </p:nvSpPr>
        <p:spPr>
          <a:xfrm>
            <a:off x="414194" y="7102457"/>
            <a:ext cx="1541208" cy="1174958"/>
          </a:xfrm>
          <a:prstGeom prst="rect">
            <a:avLst/>
          </a:prstGeom>
          <a:solidFill>
            <a:srgbClr val="307FC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#307fc9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9891BBB-012D-49B3-A3CB-45C3D5B5D4CA}"/>
              </a:ext>
            </a:extLst>
          </p:cNvPr>
          <p:cNvSpPr/>
          <p:nvPr/>
        </p:nvSpPr>
        <p:spPr>
          <a:xfrm>
            <a:off x="2536289" y="6927918"/>
            <a:ext cx="1837066" cy="1554932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1972366-ECBD-3ED8-1756-5272922A5F2D}"/>
              </a:ext>
            </a:extLst>
          </p:cNvPr>
          <p:cNvSpPr/>
          <p:nvPr/>
        </p:nvSpPr>
        <p:spPr>
          <a:xfrm>
            <a:off x="2700194" y="7102457"/>
            <a:ext cx="1541208" cy="1174958"/>
          </a:xfrm>
          <a:prstGeom prst="rect">
            <a:avLst/>
          </a:prstGeom>
          <a:solidFill>
            <a:srgbClr val="1F4C7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#1f4c75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812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508</cp:revision>
  <dcterms:created xsi:type="dcterms:W3CDTF">2025-10-10T17:42:06Z</dcterms:created>
  <dcterms:modified xsi:type="dcterms:W3CDTF">2025-11-12T00:03:16Z</dcterms:modified>
</cp:coreProperties>
</file>

<file path=docProps/thumbnail.jpeg>
</file>